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customXml/itemProps46.xml" ContentType="application/vnd.openxmlformats-officedocument.customXmlProperties+xml"/>
  <Override PartName="/customXml/itemProps47.xml" ContentType="application/vnd.openxmlformats-officedocument.customXmlProperties+xml"/>
  <Override PartName="/customXml/itemProps48.xml" ContentType="application/vnd.openxmlformats-officedocument.customXmlProperties+xml"/>
  <Override PartName="/customXml/itemProps49.xml" ContentType="application/vnd.openxmlformats-officedocument.customXmlProperties+xml"/>
  <Override PartName="/customXml/itemProps50.xml" ContentType="application/vnd.openxmlformats-officedocument.customXmlProperties+xml"/>
  <Override PartName="/customXml/itemProps51.xml" ContentType="application/vnd.openxmlformats-officedocument.customXmlProperties+xml"/>
  <Override PartName="/customXml/itemProps52.xml" ContentType="application/vnd.openxmlformats-officedocument.customXmlProperties+xml"/>
  <Override PartName="/customXml/itemProps53.xml" ContentType="application/vnd.openxmlformats-officedocument.customXmlProperties+xml"/>
  <Override PartName="/customXml/itemProps54.xml" ContentType="application/vnd.openxmlformats-officedocument.customXmlProperties+xml"/>
  <Override PartName="/customXml/itemProps55.xml" ContentType="application/vnd.openxmlformats-officedocument.customXmlProperties+xml"/>
  <Override PartName="/customXml/itemProps56.xml" ContentType="application/vnd.openxmlformats-officedocument.customXmlProperties+xml"/>
  <Override PartName="/customXml/itemProps57.xml" ContentType="application/vnd.openxmlformats-officedocument.customXmlProperties+xml"/>
  <Override PartName="/customXml/itemProps58.xml" ContentType="application/vnd.openxmlformats-officedocument.customXmlProperties+xml"/>
  <Override PartName="/customXml/itemProps59.xml" ContentType="application/vnd.openxmlformats-officedocument.customXmlProperties+xml"/>
  <Override PartName="/customXml/itemProps60.xml" ContentType="application/vnd.openxmlformats-officedocument.customXmlProperties+xml"/>
  <Override PartName="/customXml/itemProps61.xml" ContentType="application/vnd.openxmlformats-officedocument.customXmlProperties+xml"/>
  <Override PartName="/customXml/itemProps62.xml" ContentType="application/vnd.openxmlformats-officedocument.customXmlProperties+xml"/>
  <Override PartName="/customXml/itemProps63.xml" ContentType="application/vnd.openxmlformats-officedocument.customXmlProperties+xml"/>
  <Override PartName="/customXml/itemProps64.xml" ContentType="application/vnd.openxmlformats-officedocument.customXmlProperties+xml"/>
  <Override PartName="/customXml/itemProps65.xml" ContentType="application/vnd.openxmlformats-officedocument.customXmlProperties+xml"/>
  <Override PartName="/customXml/itemProps66.xml" ContentType="application/vnd.openxmlformats-officedocument.customXmlProperties+xml"/>
  <Override PartName="/customXml/itemProps67.xml" ContentType="application/vnd.openxmlformats-officedocument.customXmlProperties+xml"/>
  <Override PartName="/customXml/itemProps68.xml" ContentType="application/vnd.openxmlformats-officedocument.customXmlProperties+xml"/>
  <Override PartName="/customXml/itemProps69.xml" ContentType="application/vnd.openxmlformats-officedocument.customXmlProperties+xml"/>
  <Override PartName="/customXml/itemProps70.xml" ContentType="application/vnd.openxmlformats-officedocument.customXmlProperties+xml"/>
  <Override PartName="/customXml/itemProps71.xml" ContentType="application/vnd.openxmlformats-officedocument.customXmlProperties+xml"/>
  <Override PartName="/customXml/itemProps72.xml" ContentType="application/vnd.openxmlformats-officedocument.customXmlProperties+xml"/>
  <Override PartName="/customXml/itemProps73.xml" ContentType="application/vnd.openxmlformats-officedocument.customXmlProperties+xml"/>
  <Override PartName="/customXml/itemProps74.xml" ContentType="application/vnd.openxmlformats-officedocument.customXmlProperties+xml"/>
  <Override PartName="/customXml/itemProps75.xml" ContentType="application/vnd.openxmlformats-officedocument.customXmlProperties+xml"/>
  <Override PartName="/customXml/itemProps76.xml" ContentType="application/vnd.openxmlformats-officedocument.customXmlProperties+xml"/>
  <Override PartName="/customXml/itemProps77.xml" ContentType="application/vnd.openxmlformats-officedocument.customXmlProperties+xml"/>
  <Override PartName="/customXml/itemProps78.xml" ContentType="application/vnd.openxmlformats-officedocument.customXmlProperties+xml"/>
  <Override PartName="/customXml/itemProps79.xml" ContentType="application/vnd.openxmlformats-officedocument.customXmlProperties+xml"/>
  <Override PartName="/customXml/itemProps80.xml" ContentType="application/vnd.openxmlformats-officedocument.customXmlProperties+xml"/>
  <Override PartName="/customXml/itemProps81.xml" ContentType="application/vnd.openxmlformats-officedocument.customXmlProperties+xml"/>
  <Override PartName="/customXml/itemProps82.xml" ContentType="application/vnd.openxmlformats-officedocument.customXmlProperties+xml"/>
  <Override PartName="/customXml/itemProps83.xml" ContentType="application/vnd.openxmlformats-officedocument.customXmlProperties+xml"/>
  <Override PartName="/customXml/itemProps84.xml" ContentType="application/vnd.openxmlformats-officedocument.customXmlProperties+xml"/>
  <Override PartName="/customXml/itemProps85.xml" ContentType="application/vnd.openxmlformats-officedocument.customXmlProperties+xml"/>
  <Override PartName="/customXml/itemProps86.xml" ContentType="application/vnd.openxmlformats-officedocument.customXmlProperties+xml"/>
  <Override PartName="/customXml/itemProps87.xml" ContentType="application/vnd.openxmlformats-officedocument.customXmlProperties+xml"/>
  <Override PartName="/customXml/itemProps88.xml" ContentType="application/vnd.openxmlformats-officedocument.customXmlProperties+xml"/>
  <Override PartName="/customXml/itemProps89.xml" ContentType="application/vnd.openxmlformats-officedocument.customXmlProperties+xml"/>
  <Override PartName="/customXml/itemProps90.xml" ContentType="application/vnd.openxmlformats-officedocument.customXmlProperties+xml"/>
  <Override PartName="/customXml/itemProps91.xml" ContentType="application/vnd.openxmlformats-officedocument.customXmlProperties+xml"/>
  <Override PartName="/customXml/itemProps9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6" r:id="rId93"/>
  </p:sldMasterIdLst>
  <p:notesMasterIdLst>
    <p:notesMasterId r:id="rId108"/>
  </p:notesMasterIdLst>
  <p:handoutMasterIdLst>
    <p:handoutMasterId r:id="rId109"/>
  </p:handoutMasterIdLst>
  <p:sldIdLst>
    <p:sldId id="281" r:id="rId94"/>
    <p:sldId id="282" r:id="rId95"/>
    <p:sldId id="284" r:id="rId96"/>
    <p:sldId id="285" r:id="rId97"/>
    <p:sldId id="303" r:id="rId98"/>
    <p:sldId id="295" r:id="rId99"/>
    <p:sldId id="287" r:id="rId100"/>
    <p:sldId id="300" r:id="rId101"/>
    <p:sldId id="304" r:id="rId102"/>
    <p:sldId id="289" r:id="rId103"/>
    <p:sldId id="286" r:id="rId104"/>
    <p:sldId id="302" r:id="rId105"/>
    <p:sldId id="294" r:id="rId106"/>
    <p:sldId id="297" r:id="rId10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38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58" autoAdjust="0"/>
    <p:restoredTop sz="94660"/>
  </p:normalViewPr>
  <p:slideViewPr>
    <p:cSldViewPr snapToGrid="0">
      <p:cViewPr varScale="1">
        <p:scale>
          <a:sx n="81" d="100"/>
          <a:sy n="81" d="100"/>
        </p:scale>
        <p:origin x="1853" y="62"/>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14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customXml" Target="../customXml/item26.xml"/><Relationship Id="rId21" Type="http://schemas.openxmlformats.org/officeDocument/2006/relationships/customXml" Target="../customXml/item21.xml"/><Relationship Id="rId42" Type="http://schemas.openxmlformats.org/officeDocument/2006/relationships/customXml" Target="../customXml/item42.xml"/><Relationship Id="rId47" Type="http://schemas.openxmlformats.org/officeDocument/2006/relationships/customXml" Target="../customXml/item47.xml"/><Relationship Id="rId63" Type="http://schemas.openxmlformats.org/officeDocument/2006/relationships/customXml" Target="../customXml/item63.xml"/><Relationship Id="rId68" Type="http://schemas.openxmlformats.org/officeDocument/2006/relationships/customXml" Target="../customXml/item68.xml"/><Relationship Id="rId84" Type="http://schemas.openxmlformats.org/officeDocument/2006/relationships/customXml" Target="../customXml/item84.xml"/><Relationship Id="rId89" Type="http://schemas.openxmlformats.org/officeDocument/2006/relationships/customXml" Target="../customXml/item89.xml"/><Relationship Id="rId112" Type="http://schemas.openxmlformats.org/officeDocument/2006/relationships/theme" Target="theme/theme1.xml"/><Relationship Id="rId16" Type="http://schemas.openxmlformats.org/officeDocument/2006/relationships/customXml" Target="../customXml/item16.xml"/><Relationship Id="rId107" Type="http://schemas.openxmlformats.org/officeDocument/2006/relationships/slide" Target="slides/slide14.xml"/><Relationship Id="rId11" Type="http://schemas.openxmlformats.org/officeDocument/2006/relationships/customXml" Target="../customXml/item11.xml"/><Relationship Id="rId32" Type="http://schemas.openxmlformats.org/officeDocument/2006/relationships/customXml" Target="../customXml/item32.xml"/><Relationship Id="rId37" Type="http://schemas.openxmlformats.org/officeDocument/2006/relationships/customXml" Target="../customXml/item37.xml"/><Relationship Id="rId53" Type="http://schemas.openxmlformats.org/officeDocument/2006/relationships/customXml" Target="../customXml/item53.xml"/><Relationship Id="rId58" Type="http://schemas.openxmlformats.org/officeDocument/2006/relationships/customXml" Target="../customXml/item58.xml"/><Relationship Id="rId74" Type="http://schemas.openxmlformats.org/officeDocument/2006/relationships/customXml" Target="../customXml/item74.xml"/><Relationship Id="rId79" Type="http://schemas.openxmlformats.org/officeDocument/2006/relationships/customXml" Target="../customXml/item79.xml"/><Relationship Id="rId102" Type="http://schemas.openxmlformats.org/officeDocument/2006/relationships/slide" Target="slides/slide9.xml"/><Relationship Id="rId5" Type="http://schemas.openxmlformats.org/officeDocument/2006/relationships/customXml" Target="../customXml/item5.xml"/><Relationship Id="rId90" Type="http://schemas.openxmlformats.org/officeDocument/2006/relationships/customXml" Target="../customXml/item90.xml"/><Relationship Id="rId95" Type="http://schemas.openxmlformats.org/officeDocument/2006/relationships/slide" Target="slides/slide2.xml"/><Relationship Id="rId22" Type="http://schemas.openxmlformats.org/officeDocument/2006/relationships/customXml" Target="../customXml/item22.xml"/><Relationship Id="rId27" Type="http://schemas.openxmlformats.org/officeDocument/2006/relationships/customXml" Target="../customXml/item27.xml"/><Relationship Id="rId43" Type="http://schemas.openxmlformats.org/officeDocument/2006/relationships/customXml" Target="../customXml/item43.xml"/><Relationship Id="rId48" Type="http://schemas.openxmlformats.org/officeDocument/2006/relationships/customXml" Target="../customXml/item48.xml"/><Relationship Id="rId64" Type="http://schemas.openxmlformats.org/officeDocument/2006/relationships/customXml" Target="../customXml/item64.xml"/><Relationship Id="rId69" Type="http://schemas.openxmlformats.org/officeDocument/2006/relationships/customXml" Target="../customXml/item69.xml"/><Relationship Id="rId113" Type="http://schemas.openxmlformats.org/officeDocument/2006/relationships/tableStyles" Target="tableStyles.xml"/><Relationship Id="rId80" Type="http://schemas.openxmlformats.org/officeDocument/2006/relationships/customXml" Target="../customXml/item80.xml"/><Relationship Id="rId85" Type="http://schemas.openxmlformats.org/officeDocument/2006/relationships/customXml" Target="../customXml/item85.xml"/><Relationship Id="rId12" Type="http://schemas.openxmlformats.org/officeDocument/2006/relationships/customXml" Target="../customXml/item12.xml"/><Relationship Id="rId17" Type="http://schemas.openxmlformats.org/officeDocument/2006/relationships/customXml" Target="../customXml/item17.xml"/><Relationship Id="rId33" Type="http://schemas.openxmlformats.org/officeDocument/2006/relationships/customXml" Target="../customXml/item33.xml"/><Relationship Id="rId38" Type="http://schemas.openxmlformats.org/officeDocument/2006/relationships/customXml" Target="../customXml/item38.xml"/><Relationship Id="rId59" Type="http://schemas.openxmlformats.org/officeDocument/2006/relationships/customXml" Target="../customXml/item59.xml"/><Relationship Id="rId103" Type="http://schemas.openxmlformats.org/officeDocument/2006/relationships/slide" Target="slides/slide10.xml"/><Relationship Id="rId108" Type="http://schemas.openxmlformats.org/officeDocument/2006/relationships/notesMaster" Target="notesMasters/notesMaster1.xml"/><Relationship Id="rId54" Type="http://schemas.openxmlformats.org/officeDocument/2006/relationships/customXml" Target="../customXml/item54.xml"/><Relationship Id="rId70" Type="http://schemas.openxmlformats.org/officeDocument/2006/relationships/customXml" Target="../customXml/item70.xml"/><Relationship Id="rId75" Type="http://schemas.openxmlformats.org/officeDocument/2006/relationships/customXml" Target="../customXml/item75.xml"/><Relationship Id="rId91" Type="http://schemas.openxmlformats.org/officeDocument/2006/relationships/customXml" Target="../customXml/item91.xml"/><Relationship Id="rId96" Type="http://schemas.openxmlformats.org/officeDocument/2006/relationships/slide" Target="slides/slide3.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customXml" Target="../customXml/item36.xml"/><Relationship Id="rId49" Type="http://schemas.openxmlformats.org/officeDocument/2006/relationships/customXml" Target="../customXml/item49.xml"/><Relationship Id="rId57" Type="http://schemas.openxmlformats.org/officeDocument/2006/relationships/customXml" Target="../customXml/item57.xml"/><Relationship Id="rId106" Type="http://schemas.openxmlformats.org/officeDocument/2006/relationships/slide" Target="slides/slide13.xml"/><Relationship Id="rId10" Type="http://schemas.openxmlformats.org/officeDocument/2006/relationships/customXml" Target="../customXml/item10.xml"/><Relationship Id="rId31" Type="http://schemas.openxmlformats.org/officeDocument/2006/relationships/customXml" Target="../customXml/item31.xml"/><Relationship Id="rId44" Type="http://schemas.openxmlformats.org/officeDocument/2006/relationships/customXml" Target="../customXml/item44.xml"/><Relationship Id="rId52" Type="http://schemas.openxmlformats.org/officeDocument/2006/relationships/customXml" Target="../customXml/item52.xml"/><Relationship Id="rId60" Type="http://schemas.openxmlformats.org/officeDocument/2006/relationships/customXml" Target="../customXml/item60.xml"/><Relationship Id="rId65" Type="http://schemas.openxmlformats.org/officeDocument/2006/relationships/customXml" Target="../customXml/item65.xml"/><Relationship Id="rId73" Type="http://schemas.openxmlformats.org/officeDocument/2006/relationships/customXml" Target="../customXml/item73.xml"/><Relationship Id="rId78" Type="http://schemas.openxmlformats.org/officeDocument/2006/relationships/customXml" Target="../customXml/item78.xml"/><Relationship Id="rId81" Type="http://schemas.openxmlformats.org/officeDocument/2006/relationships/customXml" Target="../customXml/item81.xml"/><Relationship Id="rId86" Type="http://schemas.openxmlformats.org/officeDocument/2006/relationships/customXml" Target="../customXml/item86.xml"/><Relationship Id="rId94" Type="http://schemas.openxmlformats.org/officeDocument/2006/relationships/slide" Target="slides/slide1.xml"/><Relationship Id="rId99" Type="http://schemas.openxmlformats.org/officeDocument/2006/relationships/slide" Target="slides/slide6.xml"/><Relationship Id="rId101" Type="http://schemas.openxmlformats.org/officeDocument/2006/relationships/slide" Target="slides/slide8.xml"/><Relationship Id="rId4" Type="http://schemas.openxmlformats.org/officeDocument/2006/relationships/customXml" Target="../customXml/item4.xml"/><Relationship Id="rId9" Type="http://schemas.openxmlformats.org/officeDocument/2006/relationships/customXml" Target="../customXml/item9.xml"/><Relationship Id="rId13" Type="http://schemas.openxmlformats.org/officeDocument/2006/relationships/customXml" Target="../customXml/item13.xml"/><Relationship Id="rId18" Type="http://schemas.openxmlformats.org/officeDocument/2006/relationships/customXml" Target="../customXml/item18.xml"/><Relationship Id="rId39" Type="http://schemas.openxmlformats.org/officeDocument/2006/relationships/customXml" Target="../customXml/item39.xml"/><Relationship Id="rId109" Type="http://schemas.openxmlformats.org/officeDocument/2006/relationships/handoutMaster" Target="handoutMasters/handoutMaster1.xml"/><Relationship Id="rId34" Type="http://schemas.openxmlformats.org/officeDocument/2006/relationships/customXml" Target="../customXml/item34.xml"/><Relationship Id="rId50" Type="http://schemas.openxmlformats.org/officeDocument/2006/relationships/customXml" Target="../customXml/item50.xml"/><Relationship Id="rId55" Type="http://schemas.openxmlformats.org/officeDocument/2006/relationships/customXml" Target="../customXml/item55.xml"/><Relationship Id="rId76" Type="http://schemas.openxmlformats.org/officeDocument/2006/relationships/customXml" Target="../customXml/item76.xml"/><Relationship Id="rId97" Type="http://schemas.openxmlformats.org/officeDocument/2006/relationships/slide" Target="slides/slide4.xml"/><Relationship Id="rId104" Type="http://schemas.openxmlformats.org/officeDocument/2006/relationships/slide" Target="slides/slide11.xml"/><Relationship Id="rId7" Type="http://schemas.openxmlformats.org/officeDocument/2006/relationships/customXml" Target="../customXml/item7.xml"/><Relationship Id="rId71" Type="http://schemas.openxmlformats.org/officeDocument/2006/relationships/customXml" Target="../customXml/item71.xml"/><Relationship Id="rId92" Type="http://schemas.openxmlformats.org/officeDocument/2006/relationships/customXml" Target="../customXml/item92.xml"/><Relationship Id="rId2" Type="http://schemas.openxmlformats.org/officeDocument/2006/relationships/customXml" Target="../customXml/item2.xml"/><Relationship Id="rId29" Type="http://schemas.openxmlformats.org/officeDocument/2006/relationships/customXml" Target="../customXml/item29.xml"/><Relationship Id="rId24" Type="http://schemas.openxmlformats.org/officeDocument/2006/relationships/customXml" Target="../customXml/item24.xml"/><Relationship Id="rId40" Type="http://schemas.openxmlformats.org/officeDocument/2006/relationships/customXml" Target="../customXml/item40.xml"/><Relationship Id="rId45" Type="http://schemas.openxmlformats.org/officeDocument/2006/relationships/customXml" Target="../customXml/item45.xml"/><Relationship Id="rId66" Type="http://schemas.openxmlformats.org/officeDocument/2006/relationships/customXml" Target="../customXml/item66.xml"/><Relationship Id="rId87" Type="http://schemas.openxmlformats.org/officeDocument/2006/relationships/customXml" Target="../customXml/item87.xml"/><Relationship Id="rId110" Type="http://schemas.openxmlformats.org/officeDocument/2006/relationships/presProps" Target="presProps.xml"/><Relationship Id="rId61" Type="http://schemas.openxmlformats.org/officeDocument/2006/relationships/customXml" Target="../customXml/item61.xml"/><Relationship Id="rId82" Type="http://schemas.openxmlformats.org/officeDocument/2006/relationships/customXml" Target="../customXml/item82.xml"/><Relationship Id="rId19" Type="http://schemas.openxmlformats.org/officeDocument/2006/relationships/customXml" Target="../customXml/item19.xml"/><Relationship Id="rId14" Type="http://schemas.openxmlformats.org/officeDocument/2006/relationships/customXml" Target="../customXml/item14.xml"/><Relationship Id="rId30" Type="http://schemas.openxmlformats.org/officeDocument/2006/relationships/customXml" Target="../customXml/item30.xml"/><Relationship Id="rId35" Type="http://schemas.openxmlformats.org/officeDocument/2006/relationships/customXml" Target="../customXml/item35.xml"/><Relationship Id="rId56" Type="http://schemas.openxmlformats.org/officeDocument/2006/relationships/customXml" Target="../customXml/item56.xml"/><Relationship Id="rId77" Type="http://schemas.openxmlformats.org/officeDocument/2006/relationships/customXml" Target="../customXml/item77.xml"/><Relationship Id="rId100" Type="http://schemas.openxmlformats.org/officeDocument/2006/relationships/slide" Target="slides/slide7.xml"/><Relationship Id="rId105" Type="http://schemas.openxmlformats.org/officeDocument/2006/relationships/slide" Target="slides/slide12.xml"/><Relationship Id="rId8" Type="http://schemas.openxmlformats.org/officeDocument/2006/relationships/customXml" Target="../customXml/item8.xml"/><Relationship Id="rId51" Type="http://schemas.openxmlformats.org/officeDocument/2006/relationships/customXml" Target="../customXml/item51.xml"/><Relationship Id="rId72" Type="http://schemas.openxmlformats.org/officeDocument/2006/relationships/customXml" Target="../customXml/item72.xml"/><Relationship Id="rId93" Type="http://schemas.openxmlformats.org/officeDocument/2006/relationships/slideMaster" Target="slideMasters/slideMaster1.xml"/><Relationship Id="rId98" Type="http://schemas.openxmlformats.org/officeDocument/2006/relationships/slide" Target="slides/slide5.xml"/><Relationship Id="rId3" Type="http://schemas.openxmlformats.org/officeDocument/2006/relationships/customXml" Target="../customXml/item3.xml"/><Relationship Id="rId25" Type="http://schemas.openxmlformats.org/officeDocument/2006/relationships/customXml" Target="../customXml/item25.xml"/><Relationship Id="rId46" Type="http://schemas.openxmlformats.org/officeDocument/2006/relationships/customXml" Target="../customXml/item46.xml"/><Relationship Id="rId67" Type="http://schemas.openxmlformats.org/officeDocument/2006/relationships/customXml" Target="../customXml/item67.xml"/><Relationship Id="rId20" Type="http://schemas.openxmlformats.org/officeDocument/2006/relationships/customXml" Target="../customXml/item20.xml"/><Relationship Id="rId41" Type="http://schemas.openxmlformats.org/officeDocument/2006/relationships/customXml" Target="../customXml/item41.xml"/><Relationship Id="rId62" Type="http://schemas.openxmlformats.org/officeDocument/2006/relationships/customXml" Target="../customXml/item62.xml"/><Relationship Id="rId83" Type="http://schemas.openxmlformats.org/officeDocument/2006/relationships/customXml" Target="../customXml/item83.xml"/><Relationship Id="rId88" Type="http://schemas.openxmlformats.org/officeDocument/2006/relationships/customXml" Target="../customXml/item88.xml"/><Relationship Id="rId11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831099F-2D9F-48E8-AD67-CC159F1D07B0}" type="datetimeFigureOut">
              <a:rPr lang="en-US" smtClean="0"/>
              <a:t>3/30/2021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41EC8DBC-9292-49F9-A869-15CDD48590FC}" type="slidenum">
              <a:rPr lang="en-US" smtClean="0"/>
              <a:t>‹#›</a:t>
            </a:fld>
            <a:endParaRPr lang="en-US"/>
          </a:p>
        </p:txBody>
      </p:sp>
    </p:spTree>
    <p:extLst>
      <p:ext uri="{BB962C8B-B14F-4D97-AF65-F5344CB8AC3E}">
        <p14:creationId xmlns:p14="http://schemas.microsoft.com/office/powerpoint/2010/main" val="2196701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38145" cy="465743"/>
          </a:xfrm>
          <a:prstGeom prst="rect">
            <a:avLst/>
          </a:prstGeom>
          <a:noFill/>
          <a:ln w="9525">
            <a:noFill/>
            <a:miter lim="800000"/>
            <a:headEnd/>
            <a:tailEnd/>
          </a:ln>
          <a:effectLst/>
        </p:spPr>
        <p:txBody>
          <a:bodyPr vert="horz" wrap="square" lIns="93164" tIns="46582" rIns="93164" bIns="46582" numCol="1" anchor="t" anchorCtr="0" compatLnSpc="1">
            <a:prstTxWarp prst="textNoShape">
              <a:avLst/>
            </a:prstTxWarp>
          </a:bodyPr>
          <a:lstStyle>
            <a:lvl1pPr defTabSz="931726">
              <a:defRPr sz="1200">
                <a:latin typeface="Arial" charset="0"/>
              </a:defRPr>
            </a:lvl1pPr>
          </a:lstStyle>
          <a:p>
            <a:pPr>
              <a:defRPr/>
            </a:pPr>
            <a:endParaRPr lang="en-US"/>
          </a:p>
        </p:txBody>
      </p:sp>
      <p:sp>
        <p:nvSpPr>
          <p:cNvPr id="21507" name="Rectangle 3"/>
          <p:cNvSpPr>
            <a:spLocks noGrp="1" noChangeArrowheads="1"/>
          </p:cNvSpPr>
          <p:nvPr>
            <p:ph type="dt" idx="1"/>
          </p:nvPr>
        </p:nvSpPr>
        <p:spPr bwMode="auto">
          <a:xfrm>
            <a:off x="3970734" y="0"/>
            <a:ext cx="3038145" cy="465743"/>
          </a:xfrm>
          <a:prstGeom prst="rect">
            <a:avLst/>
          </a:prstGeom>
          <a:noFill/>
          <a:ln w="9525">
            <a:noFill/>
            <a:miter lim="800000"/>
            <a:headEnd/>
            <a:tailEnd/>
          </a:ln>
          <a:effectLst/>
        </p:spPr>
        <p:txBody>
          <a:bodyPr vert="horz" wrap="square" lIns="93164" tIns="46582" rIns="93164" bIns="46582" numCol="1" anchor="t" anchorCtr="0" compatLnSpc="1">
            <a:prstTxWarp prst="textNoShape">
              <a:avLst/>
            </a:prstTxWarp>
          </a:bodyPr>
          <a:lstStyle>
            <a:lvl1pPr algn="r" defTabSz="931726">
              <a:defRPr sz="1200">
                <a:latin typeface="Arial" charset="0"/>
              </a:defRPr>
            </a:lvl1pPr>
          </a:lstStyle>
          <a:p>
            <a:pPr>
              <a:defRPr/>
            </a:pPr>
            <a:endParaRPr lang="en-US"/>
          </a:p>
        </p:txBody>
      </p:sp>
      <p:sp>
        <p:nvSpPr>
          <p:cNvPr id="5325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701345" y="4416098"/>
            <a:ext cx="5607711" cy="4183995"/>
          </a:xfrm>
          <a:prstGeom prst="rect">
            <a:avLst/>
          </a:prstGeom>
          <a:noFill/>
          <a:ln w="9525">
            <a:noFill/>
            <a:miter lim="800000"/>
            <a:headEnd/>
            <a:tailEnd/>
          </a:ln>
          <a:effectLst/>
        </p:spPr>
        <p:txBody>
          <a:bodyPr vert="horz" wrap="square" lIns="93164" tIns="46582" rIns="93164" bIns="4658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p:cNvSpPr>
            <a:spLocks noGrp="1" noChangeArrowheads="1"/>
          </p:cNvSpPr>
          <p:nvPr>
            <p:ph type="ftr" sz="quarter" idx="4"/>
          </p:nvPr>
        </p:nvSpPr>
        <p:spPr bwMode="auto">
          <a:xfrm>
            <a:off x="0" y="8829121"/>
            <a:ext cx="3038145" cy="465743"/>
          </a:xfrm>
          <a:prstGeom prst="rect">
            <a:avLst/>
          </a:prstGeom>
          <a:noFill/>
          <a:ln w="9525">
            <a:noFill/>
            <a:miter lim="800000"/>
            <a:headEnd/>
            <a:tailEnd/>
          </a:ln>
          <a:effectLst/>
        </p:spPr>
        <p:txBody>
          <a:bodyPr vert="horz" wrap="square" lIns="93164" tIns="46582" rIns="93164" bIns="46582" numCol="1" anchor="b" anchorCtr="0" compatLnSpc="1">
            <a:prstTxWarp prst="textNoShape">
              <a:avLst/>
            </a:prstTxWarp>
          </a:bodyPr>
          <a:lstStyle>
            <a:lvl1pPr defTabSz="931726">
              <a:defRPr sz="1200">
                <a:latin typeface="Arial" charset="0"/>
              </a:defRPr>
            </a:lvl1pPr>
          </a:lstStyle>
          <a:p>
            <a:pPr>
              <a:defRPr/>
            </a:pPr>
            <a:endParaRPr lang="en-US"/>
          </a:p>
        </p:txBody>
      </p:sp>
      <p:sp>
        <p:nvSpPr>
          <p:cNvPr id="21511" name="Rectangle 7"/>
          <p:cNvSpPr>
            <a:spLocks noGrp="1" noChangeArrowheads="1"/>
          </p:cNvSpPr>
          <p:nvPr>
            <p:ph type="sldNum" sz="quarter" idx="5"/>
          </p:nvPr>
        </p:nvSpPr>
        <p:spPr bwMode="auto">
          <a:xfrm>
            <a:off x="3970734" y="8829121"/>
            <a:ext cx="3038145" cy="465743"/>
          </a:xfrm>
          <a:prstGeom prst="rect">
            <a:avLst/>
          </a:prstGeom>
          <a:noFill/>
          <a:ln w="9525">
            <a:noFill/>
            <a:miter lim="800000"/>
            <a:headEnd/>
            <a:tailEnd/>
          </a:ln>
          <a:effectLst/>
        </p:spPr>
        <p:txBody>
          <a:bodyPr vert="horz" wrap="square" lIns="93164" tIns="46582" rIns="93164" bIns="46582" numCol="1" anchor="b" anchorCtr="0" compatLnSpc="1">
            <a:prstTxWarp prst="textNoShape">
              <a:avLst/>
            </a:prstTxWarp>
          </a:bodyPr>
          <a:lstStyle>
            <a:lvl1pPr algn="r" defTabSz="930356">
              <a:defRPr sz="1200"/>
            </a:lvl1pPr>
          </a:lstStyle>
          <a:p>
            <a:fld id="{D0B3FCF9-A7E0-49D7-A00A-3C1346805C8D}" type="slidenum">
              <a:rPr lang="en-US"/>
              <a:pPr/>
              <a:t>‹#›</a:t>
            </a:fld>
            <a:endParaRPr lang="en-US"/>
          </a:p>
        </p:txBody>
      </p:sp>
    </p:spTree>
    <p:extLst>
      <p:ext uri="{BB962C8B-B14F-4D97-AF65-F5344CB8AC3E}">
        <p14:creationId xmlns:p14="http://schemas.microsoft.com/office/powerpoint/2010/main" val="26715749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ADDC39E3-DB90-46E2-8D16-061A6C2991C9}" type="datetime1">
              <a:rPr lang="en-US" smtClean="0"/>
              <a:pPr>
                <a:defRPr/>
              </a:pPr>
              <a:t>3/30/2021</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281C6C66-FF27-4C1D-ACB9-4929B54008B8}"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6601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1F530C6-8E91-45CC-8CF2-C181787F0AA8}" type="datetime1">
              <a:rPr lang="en-US" smtClean="0"/>
              <a:pPr>
                <a:defRPr/>
              </a:pPr>
              <a:t>3/30/2021</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E516D516-C91B-4A9F-8325-B2B2C77C6328}" type="slidenum">
              <a:rPr lang="en-US" smtClean="0"/>
              <a:pPr/>
              <a:t>‹#›</a:t>
            </a:fld>
            <a:endParaRPr lang="en-US"/>
          </a:p>
        </p:txBody>
      </p:sp>
    </p:spTree>
    <p:extLst>
      <p:ext uri="{BB962C8B-B14F-4D97-AF65-F5344CB8AC3E}">
        <p14:creationId xmlns:p14="http://schemas.microsoft.com/office/powerpoint/2010/main" val="1145495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16D0AC90-C8A0-46BE-8697-AA885DA15F08}" type="datetime1">
              <a:rPr lang="en-US" smtClean="0"/>
              <a:pPr>
                <a:defRPr/>
              </a:pPr>
              <a:t>3/30/2021</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E0695D8-5B4D-4630-A219-78CA438C5424}" type="slidenum">
              <a:rPr lang="en-US" smtClean="0"/>
              <a:pPr/>
              <a:t>‹#›</a:t>
            </a:fld>
            <a:endParaRPr lang="en-US"/>
          </a:p>
        </p:txBody>
      </p:sp>
    </p:spTree>
    <p:extLst>
      <p:ext uri="{BB962C8B-B14F-4D97-AF65-F5344CB8AC3E}">
        <p14:creationId xmlns:p14="http://schemas.microsoft.com/office/powerpoint/2010/main" val="975671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51C932BC-41A2-4839-AE3D-CEAFC8967B85}" type="datetime1">
              <a:rPr lang="en-US" smtClean="0"/>
              <a:pPr>
                <a:defRPr/>
              </a:pPr>
              <a:t>3/30/2021</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C7D1D3F0-01B8-4C13-9FB8-DB120C14EBF8}" type="slidenum">
              <a:rPr lang="en-US" smtClean="0"/>
              <a:pPr/>
              <a:t>‹#›</a:t>
            </a:fld>
            <a:endParaRPr lang="en-US"/>
          </a:p>
        </p:txBody>
      </p:sp>
    </p:spTree>
    <p:extLst>
      <p:ext uri="{BB962C8B-B14F-4D97-AF65-F5344CB8AC3E}">
        <p14:creationId xmlns:p14="http://schemas.microsoft.com/office/powerpoint/2010/main" val="794701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27E0FD39-E0B8-4719-AB55-8CF692393E5C}" type="datetime1">
              <a:rPr lang="en-US" smtClean="0"/>
              <a:pPr>
                <a:defRPr/>
              </a:pPr>
              <a:t>3/30/2021</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8EB36D61-6D3A-4968-9C79-66625538E1CA}"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5738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1AD02749-8CEE-4B88-8918-95A86778DC31}" type="datetime1">
              <a:rPr lang="en-US" smtClean="0"/>
              <a:pPr>
                <a:defRPr/>
              </a:pPr>
              <a:t>3/30/2021</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49D7A6E0-ED44-4A8E-B232-AF9E9EDBB262}" type="slidenum">
              <a:rPr lang="en-US" smtClean="0"/>
              <a:pPr/>
              <a:t>‹#›</a:t>
            </a:fld>
            <a:endParaRPr lang="en-US"/>
          </a:p>
        </p:txBody>
      </p:sp>
    </p:spTree>
    <p:extLst>
      <p:ext uri="{BB962C8B-B14F-4D97-AF65-F5344CB8AC3E}">
        <p14:creationId xmlns:p14="http://schemas.microsoft.com/office/powerpoint/2010/main" val="2232495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92709598-F170-43CA-BC3D-0F97E50DADB4}" type="datetime1">
              <a:rPr lang="en-US" smtClean="0"/>
              <a:pPr>
                <a:defRPr/>
              </a:pPr>
              <a:t>3/30/2021</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7A9DEEF7-B257-48E3-8D4D-C35B8BD92976}" type="slidenum">
              <a:rPr lang="en-US" smtClean="0"/>
              <a:pPr/>
              <a:t>‹#›</a:t>
            </a:fld>
            <a:endParaRPr lang="en-US"/>
          </a:p>
        </p:txBody>
      </p:sp>
    </p:spTree>
    <p:extLst>
      <p:ext uri="{BB962C8B-B14F-4D97-AF65-F5344CB8AC3E}">
        <p14:creationId xmlns:p14="http://schemas.microsoft.com/office/powerpoint/2010/main" val="4078610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25FCC4E7-6DC8-4153-9159-2461F0D453AB}" type="datetime1">
              <a:rPr lang="en-US" smtClean="0"/>
              <a:pPr>
                <a:defRPr/>
              </a:pPr>
              <a:t>3/30/2021</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9FA86695-EF2C-4485-8607-486A1A1EBFD5}" type="slidenum">
              <a:rPr lang="en-US" smtClean="0"/>
              <a:pPr/>
              <a:t>‹#›</a:t>
            </a:fld>
            <a:endParaRPr lang="en-US"/>
          </a:p>
        </p:txBody>
      </p:sp>
    </p:spTree>
    <p:extLst>
      <p:ext uri="{BB962C8B-B14F-4D97-AF65-F5344CB8AC3E}">
        <p14:creationId xmlns:p14="http://schemas.microsoft.com/office/powerpoint/2010/main" val="2720071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fld id="{5B0E1669-69C8-4F8C-825C-AC276976D0F8}" type="datetime1">
              <a:rPr lang="en-US" smtClean="0"/>
              <a:pPr>
                <a:defRPr/>
              </a:pPr>
              <a:t>3/30/2021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p>
        </p:txBody>
      </p:sp>
      <p:sp>
        <p:nvSpPr>
          <p:cNvPr id="9" name="Slide Number Placeholder 8"/>
          <p:cNvSpPr>
            <a:spLocks noGrp="1"/>
          </p:cNvSpPr>
          <p:nvPr>
            <p:ph type="sldNum" sz="quarter" idx="12"/>
          </p:nvPr>
        </p:nvSpPr>
        <p:spPr/>
        <p:txBody>
          <a:bodyPr/>
          <a:lstStyle/>
          <a:p>
            <a:fld id="{FFC38C03-B459-46B3-BBB5-4AAA823A2F32}" type="slidenum">
              <a:rPr lang="en-US" smtClean="0"/>
              <a:pPr/>
              <a:t>‹#›</a:t>
            </a:fld>
            <a:endParaRPr lang="en-US"/>
          </a:p>
        </p:txBody>
      </p:sp>
    </p:spTree>
    <p:extLst>
      <p:ext uri="{BB962C8B-B14F-4D97-AF65-F5344CB8AC3E}">
        <p14:creationId xmlns:p14="http://schemas.microsoft.com/office/powerpoint/2010/main" val="3796669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fld id="{DDB5D691-DA10-402D-AC13-C16414897A09}" type="datetime1">
              <a:rPr lang="en-US" smtClean="0"/>
              <a:pPr>
                <a:defRPr/>
              </a:pPr>
              <a:t>3/30/2021</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F2CBF5D-10B0-41F1-BE56-5C62F0BEE501}" type="slidenum">
              <a:rPr lang="en-US" smtClean="0"/>
              <a:pPr/>
              <a:t>‹#›</a:t>
            </a:fld>
            <a:endParaRPr lang="en-US"/>
          </a:p>
        </p:txBody>
      </p:sp>
    </p:spTree>
    <p:extLst>
      <p:ext uri="{BB962C8B-B14F-4D97-AF65-F5344CB8AC3E}">
        <p14:creationId xmlns:p14="http://schemas.microsoft.com/office/powerpoint/2010/main" val="2661769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508A4CA-6E92-4886-9797-55E9E83D64B9}" type="datetime1">
              <a:rPr lang="en-US" smtClean="0"/>
              <a:pPr>
                <a:defRPr/>
              </a:pPr>
              <a:t>3/30/2021</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C45BD9F-6FB2-4E79-B167-DA825975800D}" type="slidenum">
              <a:rPr lang="en-US" smtClean="0"/>
              <a:pPr/>
              <a:t>‹#›</a:t>
            </a:fld>
            <a:endParaRPr lang="en-US"/>
          </a:p>
        </p:txBody>
      </p:sp>
    </p:spTree>
    <p:extLst>
      <p:ext uri="{BB962C8B-B14F-4D97-AF65-F5344CB8AC3E}">
        <p14:creationId xmlns:p14="http://schemas.microsoft.com/office/powerpoint/2010/main" val="1530956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fld id="{EACACDE9-0D03-4E62-AA4E-8E48C9949585}" type="datetime1">
              <a:rPr lang="en-US" smtClean="0"/>
              <a:pPr>
                <a:defRPr/>
              </a:pPr>
              <a:t>3/30/2021</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5D22F79C-0AEF-4A3E-983F-C53294F4CA81}"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3648959"/>
      </p:ext>
    </p:extLst>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E389">
            <a:alpha val="27059"/>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088E934-882B-47EF-BA6D-0F53B3D1C99F}"/>
              </a:ext>
            </a:extLst>
          </p:cNvPr>
          <p:cNvSpPr>
            <a:spLocks noGrp="1"/>
          </p:cNvSpPr>
          <p:nvPr>
            <p:ph type="sldNum" sz="quarter" idx="12"/>
          </p:nvPr>
        </p:nvSpPr>
        <p:spPr/>
        <p:txBody>
          <a:bodyPr/>
          <a:lstStyle/>
          <a:p>
            <a:fld id="{FFC38C03-B459-46B3-BBB5-4AAA823A2F32}" type="slidenum">
              <a:rPr lang="en-US" smtClean="0"/>
              <a:pPr/>
              <a:t>1</a:t>
            </a:fld>
            <a:endParaRPr lang="en-US"/>
          </a:p>
        </p:txBody>
      </p:sp>
      <p:pic>
        <p:nvPicPr>
          <p:cNvPr id="3" name="Picture 2">
            <a:extLst>
              <a:ext uri="{FF2B5EF4-FFF2-40B4-BE49-F238E27FC236}">
                <a16:creationId xmlns:a16="http://schemas.microsoft.com/office/drawing/2014/main" id="{B05B77EC-5B91-4CCE-9A80-FB71F39FA02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803332" y="624522"/>
            <a:ext cx="1537336" cy="1488758"/>
          </a:xfrm>
          <a:prstGeom prst="rect">
            <a:avLst/>
          </a:prstGeom>
          <a:noFill/>
          <a:ln>
            <a:noFill/>
          </a:ln>
        </p:spPr>
      </p:pic>
      <p:sp>
        <p:nvSpPr>
          <p:cNvPr id="7" name="TextBox 6">
            <a:extLst>
              <a:ext uri="{FF2B5EF4-FFF2-40B4-BE49-F238E27FC236}">
                <a16:creationId xmlns:a16="http://schemas.microsoft.com/office/drawing/2014/main" id="{58BE7154-5A09-43C8-8688-52F8D7123758}"/>
              </a:ext>
            </a:extLst>
          </p:cNvPr>
          <p:cNvSpPr txBox="1"/>
          <p:nvPr/>
        </p:nvSpPr>
        <p:spPr>
          <a:xfrm>
            <a:off x="1056640" y="2228671"/>
            <a:ext cx="7030720" cy="1354217"/>
          </a:xfrm>
          <a:prstGeom prst="rect">
            <a:avLst/>
          </a:prstGeom>
          <a:noFill/>
        </p:spPr>
        <p:txBody>
          <a:bodyPr wrap="square" rtlCol="0">
            <a:spAutoFit/>
          </a:bodyPr>
          <a:lstStyle/>
          <a:p>
            <a:pPr algn="ctr">
              <a:lnSpc>
                <a:spcPct val="150000"/>
              </a:lnSpc>
            </a:pPr>
            <a:r>
              <a:rPr lang="en-US" sz="3600" b="1" spc="200" dirty="0"/>
              <a:t>Kentwood Parks and Recreation</a:t>
            </a:r>
          </a:p>
          <a:p>
            <a:pPr algn="ctr"/>
            <a:r>
              <a:rPr lang="en-US" sz="2800" spc="200" dirty="0"/>
              <a:t>New Covenant Park Plan </a:t>
            </a:r>
          </a:p>
        </p:txBody>
      </p:sp>
      <p:sp>
        <p:nvSpPr>
          <p:cNvPr id="8" name="TextBox 7">
            <a:extLst>
              <a:ext uri="{FF2B5EF4-FFF2-40B4-BE49-F238E27FC236}">
                <a16:creationId xmlns:a16="http://schemas.microsoft.com/office/drawing/2014/main" id="{B83EBA50-FDC7-4BA7-859E-6DA772B46B88}"/>
              </a:ext>
            </a:extLst>
          </p:cNvPr>
          <p:cNvSpPr txBox="1"/>
          <p:nvPr/>
        </p:nvSpPr>
        <p:spPr>
          <a:xfrm>
            <a:off x="1732280" y="4363854"/>
            <a:ext cx="5679440" cy="954107"/>
          </a:xfrm>
          <a:prstGeom prst="rect">
            <a:avLst/>
          </a:prstGeom>
          <a:noFill/>
        </p:spPr>
        <p:txBody>
          <a:bodyPr wrap="square" rtlCol="0">
            <a:spAutoFit/>
          </a:bodyPr>
          <a:lstStyle/>
          <a:p>
            <a:pPr algn="ctr"/>
            <a:r>
              <a:rPr lang="en-US" sz="2800" b="1" dirty="0">
                <a:latin typeface="Bradley Hand ITC" panose="03070402050302030203" pitchFamily="66" charset="0"/>
              </a:rPr>
              <a:t>Introduction……</a:t>
            </a:r>
          </a:p>
          <a:p>
            <a:pPr algn="ctr"/>
            <a:r>
              <a:rPr lang="en-US" sz="2800" b="1" dirty="0"/>
              <a:t>Leon Younger, PROS Consulting, Inc.</a:t>
            </a:r>
          </a:p>
        </p:txBody>
      </p:sp>
      <p:pic>
        <p:nvPicPr>
          <p:cNvPr id="9" name="Picture 8">
            <a:extLst>
              <a:ext uri="{FF2B5EF4-FFF2-40B4-BE49-F238E27FC236}">
                <a16:creationId xmlns:a16="http://schemas.microsoft.com/office/drawing/2014/main" id="{32CD5185-513F-4A19-9131-B8759DDA63C9}"/>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452755" y="6098927"/>
            <a:ext cx="1085850" cy="471170"/>
          </a:xfrm>
          <a:prstGeom prst="rect">
            <a:avLst/>
          </a:prstGeom>
          <a:solidFill>
            <a:srgbClr val="FFE389"/>
          </a:solidFill>
          <a:ln w="28575">
            <a:solidFill>
              <a:schemeClr val="accent1"/>
            </a:solidFill>
          </a:ln>
        </p:spPr>
      </p:pic>
    </p:spTree>
    <p:extLst>
      <p:ext uri="{BB962C8B-B14F-4D97-AF65-F5344CB8AC3E}">
        <p14:creationId xmlns:p14="http://schemas.microsoft.com/office/powerpoint/2010/main" val="2348802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E389">
            <a:alpha val="27059"/>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088E934-882B-47EF-BA6D-0F53B3D1C99F}"/>
              </a:ext>
            </a:extLst>
          </p:cNvPr>
          <p:cNvSpPr>
            <a:spLocks noGrp="1"/>
          </p:cNvSpPr>
          <p:nvPr>
            <p:ph type="sldNum" sz="quarter" idx="12"/>
          </p:nvPr>
        </p:nvSpPr>
        <p:spPr/>
        <p:txBody>
          <a:bodyPr/>
          <a:lstStyle/>
          <a:p>
            <a:fld id="{FFC38C03-B459-46B3-BBB5-4AAA823A2F32}" type="slidenum">
              <a:rPr lang="en-US" smtClean="0"/>
              <a:pPr/>
              <a:t>10</a:t>
            </a:fld>
            <a:endParaRPr lang="en-US"/>
          </a:p>
        </p:txBody>
      </p:sp>
      <p:pic>
        <p:nvPicPr>
          <p:cNvPr id="3" name="Picture 2">
            <a:extLst>
              <a:ext uri="{FF2B5EF4-FFF2-40B4-BE49-F238E27FC236}">
                <a16:creationId xmlns:a16="http://schemas.microsoft.com/office/drawing/2014/main" id="{B05B77EC-5B91-4CCE-9A80-FB71F39FA02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151074" y="5852160"/>
            <a:ext cx="841852" cy="830828"/>
          </a:xfrm>
          <a:prstGeom prst="rect">
            <a:avLst/>
          </a:prstGeom>
          <a:noFill/>
          <a:ln>
            <a:noFill/>
          </a:ln>
        </p:spPr>
      </p:pic>
      <p:sp>
        <p:nvSpPr>
          <p:cNvPr id="6" name="TextBox 5">
            <a:extLst>
              <a:ext uri="{FF2B5EF4-FFF2-40B4-BE49-F238E27FC236}">
                <a16:creationId xmlns:a16="http://schemas.microsoft.com/office/drawing/2014/main" id="{BC5AAA34-C441-4751-BD0F-13D9F47A4929}"/>
              </a:ext>
            </a:extLst>
          </p:cNvPr>
          <p:cNvSpPr txBox="1"/>
          <p:nvPr/>
        </p:nvSpPr>
        <p:spPr>
          <a:xfrm>
            <a:off x="779568" y="2115880"/>
            <a:ext cx="2106389" cy="2862322"/>
          </a:xfrm>
          <a:prstGeom prst="rect">
            <a:avLst/>
          </a:prstGeom>
          <a:noFill/>
        </p:spPr>
        <p:txBody>
          <a:bodyPr wrap="square" rtlCol="0">
            <a:spAutoFit/>
          </a:bodyPr>
          <a:lstStyle/>
          <a:p>
            <a:pPr marL="0" marR="0" algn="just">
              <a:spcBef>
                <a:spcPts val="0"/>
              </a:spcBef>
              <a:spcAft>
                <a:spcPts val="0"/>
              </a:spcAft>
              <a:tabLst>
                <a:tab pos="2120900" algn="l"/>
              </a:tabLst>
            </a:pPr>
            <a:r>
              <a:rPr lang="en-US" dirty="0">
                <a:latin typeface="Calibri" panose="020F0502020204030204" pitchFamily="34" charset="0"/>
                <a:ea typeface="Times New Roman" panose="02020603050405020304" pitchFamily="18" charset="0"/>
                <a:cs typeface="Times New Roman" panose="02020603050405020304" pitchFamily="18" charset="0"/>
              </a:rPr>
              <a:t>Programs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are listed by the percent of residents that felt their recreational </a:t>
            </a:r>
            <a:r>
              <a:rPr lang="en-US" sz="1800" b="1" u="sng" dirty="0">
                <a:effectLst/>
                <a:latin typeface="Calibri" panose="020F0502020204030204" pitchFamily="34" charset="0"/>
                <a:ea typeface="Times New Roman" panose="02020603050405020304" pitchFamily="18" charset="0"/>
                <a:cs typeface="Times New Roman" panose="02020603050405020304" pitchFamily="18" charset="0"/>
              </a:rPr>
              <a:t>needs are unmet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The age segment appeal is divided into groups where the </a:t>
            </a:r>
            <a:r>
              <a:rPr lang="en-US" dirty="0">
                <a:latin typeface="Calibri" panose="020F0502020204030204" pitchFamily="34" charset="0"/>
                <a:ea typeface="Times New Roman" panose="02020603050405020304" pitchFamily="18" charset="0"/>
                <a:cs typeface="Times New Roman" panose="02020603050405020304" pitchFamily="18" charset="0"/>
              </a:rPr>
              <a:t>Program</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will be appropriate.  </a:t>
            </a:r>
          </a:p>
        </p:txBody>
      </p:sp>
      <p:sp>
        <p:nvSpPr>
          <p:cNvPr id="7" name="TextBox 6">
            <a:extLst>
              <a:ext uri="{FF2B5EF4-FFF2-40B4-BE49-F238E27FC236}">
                <a16:creationId xmlns:a16="http://schemas.microsoft.com/office/drawing/2014/main" id="{394B5F88-B8C7-4628-85B6-64DB05F74922}"/>
              </a:ext>
            </a:extLst>
          </p:cNvPr>
          <p:cNvSpPr txBox="1"/>
          <p:nvPr/>
        </p:nvSpPr>
        <p:spPr>
          <a:xfrm>
            <a:off x="474666" y="864010"/>
            <a:ext cx="2716192" cy="830997"/>
          </a:xfrm>
          <a:prstGeom prst="rect">
            <a:avLst/>
          </a:prstGeom>
          <a:noFill/>
        </p:spPr>
        <p:txBody>
          <a:bodyPr wrap="square" rtlCol="0">
            <a:spAutoFit/>
          </a:bodyPr>
          <a:lstStyle/>
          <a:p>
            <a:pPr algn="ctr"/>
            <a:r>
              <a:rPr lang="en-US" sz="2400" b="1" spc="500" dirty="0">
                <a:solidFill>
                  <a:schemeClr val="accent1">
                    <a:lumMod val="75000"/>
                  </a:schemeClr>
                </a:solidFill>
              </a:rPr>
              <a:t>PROGRAMS IN RED</a:t>
            </a:r>
          </a:p>
        </p:txBody>
      </p:sp>
      <p:pic>
        <p:nvPicPr>
          <p:cNvPr id="4" name="Picture 3">
            <a:extLst>
              <a:ext uri="{FF2B5EF4-FFF2-40B4-BE49-F238E27FC236}">
                <a16:creationId xmlns:a16="http://schemas.microsoft.com/office/drawing/2014/main" id="{70D24FE3-5E49-4E6A-85F1-8157A0C1642A}"/>
              </a:ext>
            </a:extLst>
          </p:cNvPr>
          <p:cNvPicPr>
            <a:picLocks noChangeAspect="1"/>
          </p:cNvPicPr>
          <p:nvPr/>
        </p:nvPicPr>
        <p:blipFill>
          <a:blip r:embed="rId3"/>
          <a:stretch>
            <a:fillRect/>
          </a:stretch>
        </p:blipFill>
        <p:spPr>
          <a:xfrm>
            <a:off x="3364135" y="762000"/>
            <a:ext cx="5178018" cy="4635500"/>
          </a:xfrm>
          <a:prstGeom prst="rect">
            <a:avLst/>
          </a:prstGeom>
          <a:ln w="12700">
            <a:solidFill>
              <a:schemeClr val="tx1"/>
            </a:solidFill>
          </a:ln>
        </p:spPr>
      </p:pic>
    </p:spTree>
    <p:extLst>
      <p:ext uri="{BB962C8B-B14F-4D97-AF65-F5344CB8AC3E}">
        <p14:creationId xmlns:p14="http://schemas.microsoft.com/office/powerpoint/2010/main" val="2449189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E389">
            <a:alpha val="27059"/>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088E934-882B-47EF-BA6D-0F53B3D1C99F}"/>
              </a:ext>
            </a:extLst>
          </p:cNvPr>
          <p:cNvSpPr>
            <a:spLocks noGrp="1"/>
          </p:cNvSpPr>
          <p:nvPr>
            <p:ph type="sldNum" sz="quarter" idx="12"/>
          </p:nvPr>
        </p:nvSpPr>
        <p:spPr/>
        <p:txBody>
          <a:bodyPr/>
          <a:lstStyle/>
          <a:p>
            <a:fld id="{FFC38C03-B459-46B3-BBB5-4AAA823A2F32}" type="slidenum">
              <a:rPr lang="en-US" smtClean="0"/>
              <a:pPr/>
              <a:t>11</a:t>
            </a:fld>
            <a:endParaRPr lang="en-US"/>
          </a:p>
        </p:txBody>
      </p:sp>
      <p:sp>
        <p:nvSpPr>
          <p:cNvPr id="8" name="TextBox 7">
            <a:extLst>
              <a:ext uri="{FF2B5EF4-FFF2-40B4-BE49-F238E27FC236}">
                <a16:creationId xmlns:a16="http://schemas.microsoft.com/office/drawing/2014/main" id="{65F2FD30-7FB3-4AFE-85E9-6B1BDB734CEC}"/>
              </a:ext>
            </a:extLst>
          </p:cNvPr>
          <p:cNvSpPr txBox="1"/>
          <p:nvPr/>
        </p:nvSpPr>
        <p:spPr>
          <a:xfrm>
            <a:off x="344163" y="2274838"/>
            <a:ext cx="2658121" cy="2308324"/>
          </a:xfrm>
          <a:prstGeom prst="rect">
            <a:avLst/>
          </a:prstGeom>
          <a:noFill/>
        </p:spPr>
        <p:txBody>
          <a:bodyPr wrap="square" rtlCol="0">
            <a:spAutoFit/>
          </a:bodyPr>
          <a:lstStyle/>
          <a:p>
            <a:pPr marL="0" marR="0" algn="just">
              <a:spcBef>
                <a:spcPts val="0"/>
              </a:spcBef>
              <a:spcAft>
                <a:spcPts val="0"/>
              </a:spcAft>
              <a:tabLst>
                <a:tab pos="2120900" algn="l"/>
              </a:tabLst>
            </a:pPr>
            <a:r>
              <a:rPr lang="en-US" dirty="0">
                <a:latin typeface="Calibri" panose="020F0502020204030204" pitchFamily="34" charset="0"/>
                <a:ea typeface="Times New Roman" panose="02020603050405020304" pitchFamily="18" charset="0"/>
                <a:cs typeface="Times New Roman" panose="02020603050405020304" pitchFamily="18" charset="0"/>
              </a:rPr>
              <a:t>Programs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are listed by the percent of residents that fel</a:t>
            </a:r>
            <a:r>
              <a:rPr lang="en-US" dirty="0">
                <a:latin typeface="Calibri" panose="020F0502020204030204" pitchFamily="34" charset="0"/>
                <a:ea typeface="Times New Roman" panose="02020603050405020304" pitchFamily="18" charset="0"/>
                <a:cs typeface="Times New Roman" panose="02020603050405020304" pitchFamily="18" charset="0"/>
              </a:rPr>
              <a:t>t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Programs as </a:t>
            </a:r>
            <a:r>
              <a:rPr lang="en-US" sz="1800" b="1" u="sng" dirty="0">
                <a:effectLst/>
                <a:latin typeface="Calibri" panose="020F0502020204030204" pitchFamily="34" charset="0"/>
                <a:ea typeface="Times New Roman" panose="02020603050405020304" pitchFamily="18" charset="0"/>
                <a:cs typeface="Times New Roman" panose="02020603050405020304" pitchFamily="18" charset="0"/>
              </a:rPr>
              <a:t>most important.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The age segment appeal is divided into groups where the </a:t>
            </a:r>
            <a:r>
              <a:rPr lang="en-US" dirty="0">
                <a:latin typeface="Calibri" panose="020F0502020204030204" pitchFamily="34" charset="0"/>
                <a:ea typeface="Times New Roman" panose="02020603050405020304" pitchFamily="18" charset="0"/>
                <a:cs typeface="Times New Roman" panose="02020603050405020304" pitchFamily="18" charset="0"/>
              </a:rPr>
              <a:t>Program that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will be appropriate.  </a:t>
            </a:r>
          </a:p>
        </p:txBody>
      </p:sp>
      <p:pic>
        <p:nvPicPr>
          <p:cNvPr id="9" name="Picture 8">
            <a:extLst>
              <a:ext uri="{FF2B5EF4-FFF2-40B4-BE49-F238E27FC236}">
                <a16:creationId xmlns:a16="http://schemas.microsoft.com/office/drawing/2014/main" id="{DD80867F-247F-4126-80B8-B6A2A383EF4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212747" y="6014720"/>
            <a:ext cx="718503" cy="726000"/>
          </a:xfrm>
          <a:prstGeom prst="rect">
            <a:avLst/>
          </a:prstGeom>
          <a:noFill/>
          <a:ln>
            <a:noFill/>
          </a:ln>
        </p:spPr>
      </p:pic>
      <p:sp>
        <p:nvSpPr>
          <p:cNvPr id="10" name="TextBox 9">
            <a:extLst>
              <a:ext uri="{FF2B5EF4-FFF2-40B4-BE49-F238E27FC236}">
                <a16:creationId xmlns:a16="http://schemas.microsoft.com/office/drawing/2014/main" id="{F9ECC9AA-49A2-4561-9F45-2B1912BBE2CD}"/>
              </a:ext>
            </a:extLst>
          </p:cNvPr>
          <p:cNvSpPr txBox="1"/>
          <p:nvPr/>
        </p:nvSpPr>
        <p:spPr>
          <a:xfrm>
            <a:off x="307088" y="751829"/>
            <a:ext cx="2732273" cy="830997"/>
          </a:xfrm>
          <a:prstGeom prst="rect">
            <a:avLst/>
          </a:prstGeom>
          <a:noFill/>
        </p:spPr>
        <p:txBody>
          <a:bodyPr wrap="square" rtlCol="0">
            <a:spAutoFit/>
          </a:bodyPr>
          <a:lstStyle/>
          <a:p>
            <a:pPr algn="ctr"/>
            <a:r>
              <a:rPr lang="en-US" sz="2400" b="1" spc="500" dirty="0">
                <a:solidFill>
                  <a:schemeClr val="accent1">
                    <a:lumMod val="75000"/>
                  </a:schemeClr>
                </a:solidFill>
              </a:rPr>
              <a:t>PROGRAMS   IN RED</a:t>
            </a:r>
          </a:p>
        </p:txBody>
      </p:sp>
      <p:pic>
        <p:nvPicPr>
          <p:cNvPr id="4" name="Picture 3">
            <a:extLst>
              <a:ext uri="{FF2B5EF4-FFF2-40B4-BE49-F238E27FC236}">
                <a16:creationId xmlns:a16="http://schemas.microsoft.com/office/drawing/2014/main" id="{69D3406F-AAB7-4303-A502-14341D07D7DE}"/>
              </a:ext>
            </a:extLst>
          </p:cNvPr>
          <p:cNvPicPr>
            <a:picLocks noChangeAspect="1"/>
          </p:cNvPicPr>
          <p:nvPr/>
        </p:nvPicPr>
        <p:blipFill>
          <a:blip r:embed="rId3"/>
          <a:stretch>
            <a:fillRect/>
          </a:stretch>
        </p:blipFill>
        <p:spPr>
          <a:xfrm>
            <a:off x="3429505" y="769888"/>
            <a:ext cx="4857861" cy="4627612"/>
          </a:xfrm>
          <a:prstGeom prst="rect">
            <a:avLst/>
          </a:prstGeom>
          <a:ln w="12700">
            <a:solidFill>
              <a:schemeClr val="tx1"/>
            </a:solidFill>
          </a:ln>
        </p:spPr>
      </p:pic>
    </p:spTree>
    <p:extLst>
      <p:ext uri="{BB962C8B-B14F-4D97-AF65-F5344CB8AC3E}">
        <p14:creationId xmlns:p14="http://schemas.microsoft.com/office/powerpoint/2010/main" val="3624876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E389">
            <a:alpha val="27059"/>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088E934-882B-47EF-BA6D-0F53B3D1C99F}"/>
              </a:ext>
            </a:extLst>
          </p:cNvPr>
          <p:cNvSpPr>
            <a:spLocks noGrp="1"/>
          </p:cNvSpPr>
          <p:nvPr>
            <p:ph type="sldNum" sz="quarter" idx="12"/>
          </p:nvPr>
        </p:nvSpPr>
        <p:spPr/>
        <p:txBody>
          <a:bodyPr/>
          <a:lstStyle/>
          <a:p>
            <a:fld id="{FFC38C03-B459-46B3-BBB5-4AAA823A2F32}" type="slidenum">
              <a:rPr lang="en-US" smtClean="0"/>
              <a:pPr/>
              <a:t>12</a:t>
            </a:fld>
            <a:endParaRPr lang="en-US"/>
          </a:p>
        </p:txBody>
      </p:sp>
      <p:pic>
        <p:nvPicPr>
          <p:cNvPr id="9" name="Picture 8">
            <a:extLst>
              <a:ext uri="{FF2B5EF4-FFF2-40B4-BE49-F238E27FC236}">
                <a16:creationId xmlns:a16="http://schemas.microsoft.com/office/drawing/2014/main" id="{DD80867F-247F-4126-80B8-B6A2A383EF4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033719" y="5921542"/>
            <a:ext cx="718503" cy="726000"/>
          </a:xfrm>
          <a:prstGeom prst="rect">
            <a:avLst/>
          </a:prstGeom>
          <a:noFill/>
          <a:ln>
            <a:noFill/>
          </a:ln>
        </p:spPr>
      </p:pic>
      <p:sp>
        <p:nvSpPr>
          <p:cNvPr id="7" name="TextBox 6">
            <a:extLst>
              <a:ext uri="{FF2B5EF4-FFF2-40B4-BE49-F238E27FC236}">
                <a16:creationId xmlns:a16="http://schemas.microsoft.com/office/drawing/2014/main" id="{64F1355B-EF12-4770-A193-6CBAA91707DB}"/>
              </a:ext>
            </a:extLst>
          </p:cNvPr>
          <p:cNvSpPr txBox="1"/>
          <p:nvPr/>
        </p:nvSpPr>
        <p:spPr>
          <a:xfrm>
            <a:off x="835742" y="363106"/>
            <a:ext cx="7114458" cy="1200329"/>
          </a:xfrm>
          <a:prstGeom prst="rect">
            <a:avLst/>
          </a:prstGeom>
          <a:noFill/>
        </p:spPr>
        <p:txBody>
          <a:bodyPr wrap="square">
            <a:spAutoFit/>
          </a:bodyPr>
          <a:lstStyle/>
          <a:p>
            <a:pPr algn="just"/>
            <a:r>
              <a:rPr lang="en-US" dirty="0"/>
              <a:t>From the top ten of both the Unmet Needs and Most Important Programs in the survey, seven matched. These are the best opportunities for the New Covenant Park. This chart also shows the Costs associated with each and the potential revenue that can be expected</a:t>
            </a:r>
          </a:p>
        </p:txBody>
      </p:sp>
      <p:pic>
        <p:nvPicPr>
          <p:cNvPr id="4" name="Picture 3">
            <a:extLst>
              <a:ext uri="{FF2B5EF4-FFF2-40B4-BE49-F238E27FC236}">
                <a16:creationId xmlns:a16="http://schemas.microsoft.com/office/drawing/2014/main" id="{E764CA9B-1E8A-4E50-9E28-BB2BB140007E}"/>
              </a:ext>
            </a:extLst>
          </p:cNvPr>
          <p:cNvPicPr>
            <a:picLocks noChangeAspect="1"/>
          </p:cNvPicPr>
          <p:nvPr/>
        </p:nvPicPr>
        <p:blipFill>
          <a:blip r:embed="rId3"/>
          <a:stretch>
            <a:fillRect/>
          </a:stretch>
        </p:blipFill>
        <p:spPr>
          <a:xfrm>
            <a:off x="939800" y="1670050"/>
            <a:ext cx="6972300" cy="3943350"/>
          </a:xfrm>
          <a:prstGeom prst="rect">
            <a:avLst/>
          </a:prstGeom>
          <a:ln w="12700">
            <a:solidFill>
              <a:schemeClr val="tx1"/>
            </a:solidFill>
          </a:ln>
        </p:spPr>
      </p:pic>
    </p:spTree>
    <p:extLst>
      <p:ext uri="{BB962C8B-B14F-4D97-AF65-F5344CB8AC3E}">
        <p14:creationId xmlns:p14="http://schemas.microsoft.com/office/powerpoint/2010/main" val="2880797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E389">
            <a:alpha val="27059"/>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088E934-882B-47EF-BA6D-0F53B3D1C99F}"/>
              </a:ext>
            </a:extLst>
          </p:cNvPr>
          <p:cNvSpPr>
            <a:spLocks noGrp="1"/>
          </p:cNvSpPr>
          <p:nvPr>
            <p:ph type="sldNum" sz="quarter" idx="12"/>
          </p:nvPr>
        </p:nvSpPr>
        <p:spPr/>
        <p:txBody>
          <a:bodyPr/>
          <a:lstStyle/>
          <a:p>
            <a:fld id="{FFC38C03-B459-46B3-BBB5-4AAA823A2F32}" type="slidenum">
              <a:rPr lang="en-US" smtClean="0"/>
              <a:pPr/>
              <a:t>13</a:t>
            </a:fld>
            <a:endParaRPr lang="en-US"/>
          </a:p>
        </p:txBody>
      </p:sp>
      <p:pic>
        <p:nvPicPr>
          <p:cNvPr id="3" name="Picture 2">
            <a:extLst>
              <a:ext uri="{FF2B5EF4-FFF2-40B4-BE49-F238E27FC236}">
                <a16:creationId xmlns:a16="http://schemas.microsoft.com/office/drawing/2014/main" id="{B05B77EC-5B91-4CCE-9A80-FB71F39FA02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848100" y="853440"/>
            <a:ext cx="1447800" cy="1361440"/>
          </a:xfrm>
          <a:prstGeom prst="rect">
            <a:avLst/>
          </a:prstGeom>
          <a:noFill/>
          <a:ln>
            <a:noFill/>
          </a:ln>
        </p:spPr>
      </p:pic>
      <p:sp>
        <p:nvSpPr>
          <p:cNvPr id="5" name="TextBox 4">
            <a:extLst>
              <a:ext uri="{FF2B5EF4-FFF2-40B4-BE49-F238E27FC236}">
                <a16:creationId xmlns:a16="http://schemas.microsoft.com/office/drawing/2014/main" id="{1AD6622C-A26A-424D-8B6E-0D26D6EFA998}"/>
              </a:ext>
            </a:extLst>
          </p:cNvPr>
          <p:cNvSpPr txBox="1"/>
          <p:nvPr/>
        </p:nvSpPr>
        <p:spPr>
          <a:xfrm>
            <a:off x="1184779" y="3429000"/>
            <a:ext cx="6947863" cy="646331"/>
          </a:xfrm>
          <a:prstGeom prst="rect">
            <a:avLst/>
          </a:prstGeom>
          <a:noFill/>
        </p:spPr>
        <p:txBody>
          <a:bodyPr wrap="square" rtlCol="0">
            <a:spAutoFit/>
          </a:bodyPr>
          <a:lstStyle/>
          <a:p>
            <a:r>
              <a:rPr lang="en-US" sz="3600" b="1" spc="650" dirty="0">
                <a:solidFill>
                  <a:schemeClr val="accent1">
                    <a:lumMod val="75000"/>
                  </a:schemeClr>
                </a:solidFill>
              </a:rPr>
              <a:t>Questions  &amp;   Comments</a:t>
            </a:r>
          </a:p>
        </p:txBody>
      </p:sp>
    </p:spTree>
    <p:extLst>
      <p:ext uri="{BB962C8B-B14F-4D97-AF65-F5344CB8AC3E}">
        <p14:creationId xmlns:p14="http://schemas.microsoft.com/office/powerpoint/2010/main" val="2592274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E389">
            <a:alpha val="27059"/>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088E934-882B-47EF-BA6D-0F53B3D1C99F}"/>
              </a:ext>
            </a:extLst>
          </p:cNvPr>
          <p:cNvSpPr>
            <a:spLocks noGrp="1"/>
          </p:cNvSpPr>
          <p:nvPr>
            <p:ph type="sldNum" sz="quarter" idx="12"/>
          </p:nvPr>
        </p:nvSpPr>
        <p:spPr/>
        <p:txBody>
          <a:bodyPr/>
          <a:lstStyle/>
          <a:p>
            <a:fld id="{FFC38C03-B459-46B3-BBB5-4AAA823A2F32}" type="slidenum">
              <a:rPr lang="en-US" smtClean="0"/>
              <a:pPr/>
              <a:t>14</a:t>
            </a:fld>
            <a:endParaRPr lang="en-US"/>
          </a:p>
        </p:txBody>
      </p:sp>
      <p:pic>
        <p:nvPicPr>
          <p:cNvPr id="3" name="Picture 2">
            <a:extLst>
              <a:ext uri="{FF2B5EF4-FFF2-40B4-BE49-F238E27FC236}">
                <a16:creationId xmlns:a16="http://schemas.microsoft.com/office/drawing/2014/main" id="{B05B77EC-5B91-4CCE-9A80-FB71F39FA02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776979" y="1895030"/>
            <a:ext cx="1447800" cy="1361440"/>
          </a:xfrm>
          <a:prstGeom prst="rect">
            <a:avLst/>
          </a:prstGeom>
          <a:noFill/>
          <a:ln>
            <a:noFill/>
          </a:ln>
        </p:spPr>
      </p:pic>
      <p:sp>
        <p:nvSpPr>
          <p:cNvPr id="5" name="TextBox 4">
            <a:extLst>
              <a:ext uri="{FF2B5EF4-FFF2-40B4-BE49-F238E27FC236}">
                <a16:creationId xmlns:a16="http://schemas.microsoft.com/office/drawing/2014/main" id="{1AD6622C-A26A-424D-8B6E-0D26D6EFA998}"/>
              </a:ext>
            </a:extLst>
          </p:cNvPr>
          <p:cNvSpPr txBox="1"/>
          <p:nvPr/>
        </p:nvSpPr>
        <p:spPr>
          <a:xfrm>
            <a:off x="1163319" y="564461"/>
            <a:ext cx="6675120" cy="1200329"/>
          </a:xfrm>
          <a:prstGeom prst="rect">
            <a:avLst/>
          </a:prstGeom>
          <a:noFill/>
        </p:spPr>
        <p:txBody>
          <a:bodyPr wrap="square" rtlCol="0">
            <a:spAutoFit/>
          </a:bodyPr>
          <a:lstStyle/>
          <a:p>
            <a:pPr algn="ctr"/>
            <a:r>
              <a:rPr lang="en-US" sz="3600" b="1" spc="650" dirty="0">
                <a:solidFill>
                  <a:schemeClr val="accent1">
                    <a:lumMod val="75000"/>
                  </a:schemeClr>
                </a:solidFill>
              </a:rPr>
              <a:t>THANK YOU FOR YOUR PARTICIPATION </a:t>
            </a:r>
          </a:p>
        </p:txBody>
      </p:sp>
      <p:sp>
        <p:nvSpPr>
          <p:cNvPr id="6" name="TextBox 5">
            <a:extLst>
              <a:ext uri="{FF2B5EF4-FFF2-40B4-BE49-F238E27FC236}">
                <a16:creationId xmlns:a16="http://schemas.microsoft.com/office/drawing/2014/main" id="{8B3D1C63-E2F2-4DF8-8FF3-11D1B9C08921}"/>
              </a:ext>
            </a:extLst>
          </p:cNvPr>
          <p:cNvSpPr txBox="1"/>
          <p:nvPr/>
        </p:nvSpPr>
        <p:spPr>
          <a:xfrm>
            <a:off x="942387" y="3737011"/>
            <a:ext cx="7452536" cy="1754326"/>
          </a:xfrm>
          <a:prstGeom prst="rect">
            <a:avLst/>
          </a:prstGeom>
          <a:noFill/>
        </p:spPr>
        <p:txBody>
          <a:bodyPr wrap="square" rtlCol="0">
            <a:spAutoFit/>
          </a:bodyPr>
          <a:lstStyle/>
          <a:p>
            <a:pPr algn="ctr"/>
            <a:r>
              <a:rPr lang="en-US" sz="3600" b="1" spc="600" dirty="0">
                <a:solidFill>
                  <a:schemeClr val="accent1">
                    <a:lumMod val="75000"/>
                  </a:schemeClr>
                </a:solidFill>
              </a:rPr>
              <a:t>YOUR INPUT IS VERY VALUABLE TO THE PLAN FOR THE NEW COVENANT PARK</a:t>
            </a:r>
          </a:p>
        </p:txBody>
      </p:sp>
      <p:pic>
        <p:nvPicPr>
          <p:cNvPr id="7" name="Picture 6">
            <a:extLst>
              <a:ext uri="{FF2B5EF4-FFF2-40B4-BE49-F238E27FC236}">
                <a16:creationId xmlns:a16="http://schemas.microsoft.com/office/drawing/2014/main" id="{CFA9F288-A90D-4AF4-BA95-1979BB9D330C}"/>
              </a:ext>
            </a:extLst>
          </p:cNvPr>
          <p:cNvPicPr>
            <a:picLocks noChangeAspect="1"/>
          </p:cNvPicPr>
          <p:nvPr/>
        </p:nvPicPr>
        <p:blipFill>
          <a:blip r:embed="rId3"/>
          <a:stretch>
            <a:fillRect/>
          </a:stretch>
        </p:blipFill>
        <p:spPr>
          <a:xfrm>
            <a:off x="3927805" y="6063156"/>
            <a:ext cx="1146147" cy="536494"/>
          </a:xfrm>
          <a:prstGeom prst="rect">
            <a:avLst/>
          </a:prstGeom>
        </p:spPr>
      </p:pic>
    </p:spTree>
    <p:extLst>
      <p:ext uri="{BB962C8B-B14F-4D97-AF65-F5344CB8AC3E}">
        <p14:creationId xmlns:p14="http://schemas.microsoft.com/office/powerpoint/2010/main" val="1469994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E389">
            <a:alpha val="27059"/>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088E934-882B-47EF-BA6D-0F53B3D1C99F}"/>
              </a:ext>
            </a:extLst>
          </p:cNvPr>
          <p:cNvSpPr>
            <a:spLocks noGrp="1"/>
          </p:cNvSpPr>
          <p:nvPr>
            <p:ph type="sldNum" sz="quarter" idx="12"/>
          </p:nvPr>
        </p:nvSpPr>
        <p:spPr/>
        <p:txBody>
          <a:bodyPr/>
          <a:lstStyle/>
          <a:p>
            <a:fld id="{FFC38C03-B459-46B3-BBB5-4AAA823A2F32}" type="slidenum">
              <a:rPr lang="en-US" smtClean="0"/>
              <a:pPr/>
              <a:t>2</a:t>
            </a:fld>
            <a:endParaRPr lang="en-US"/>
          </a:p>
        </p:txBody>
      </p:sp>
      <p:pic>
        <p:nvPicPr>
          <p:cNvPr id="3" name="Picture 2">
            <a:extLst>
              <a:ext uri="{FF2B5EF4-FFF2-40B4-BE49-F238E27FC236}">
                <a16:creationId xmlns:a16="http://schemas.microsoft.com/office/drawing/2014/main" id="{B05B77EC-5B91-4CCE-9A80-FB71F39FA02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52755" y="515617"/>
            <a:ext cx="949325" cy="937263"/>
          </a:xfrm>
          <a:prstGeom prst="rect">
            <a:avLst/>
          </a:prstGeom>
          <a:noFill/>
          <a:ln>
            <a:noFill/>
          </a:ln>
        </p:spPr>
      </p:pic>
      <p:sp>
        <p:nvSpPr>
          <p:cNvPr id="4" name="TextBox 3">
            <a:extLst>
              <a:ext uri="{FF2B5EF4-FFF2-40B4-BE49-F238E27FC236}">
                <a16:creationId xmlns:a16="http://schemas.microsoft.com/office/drawing/2014/main" id="{30C7A037-BADC-46E9-99F7-68B792CB5D18}"/>
              </a:ext>
            </a:extLst>
          </p:cNvPr>
          <p:cNvSpPr txBox="1"/>
          <p:nvPr/>
        </p:nvSpPr>
        <p:spPr>
          <a:xfrm>
            <a:off x="812541" y="852715"/>
            <a:ext cx="7596822" cy="830997"/>
          </a:xfrm>
          <a:prstGeom prst="rect">
            <a:avLst/>
          </a:prstGeom>
          <a:noFill/>
        </p:spPr>
        <p:txBody>
          <a:bodyPr wrap="square" rtlCol="0">
            <a:spAutoFit/>
          </a:bodyPr>
          <a:lstStyle/>
          <a:p>
            <a:pPr algn="ctr"/>
            <a:r>
              <a:rPr lang="en-US" sz="2400" b="1" dirty="0"/>
              <a:t>The Kentwood community is considering a </a:t>
            </a:r>
          </a:p>
          <a:p>
            <a:pPr algn="ctr"/>
            <a:r>
              <a:rPr lang="en-US" sz="2400" b="1" dirty="0"/>
              <a:t>Plan for the New Covenant Park</a:t>
            </a:r>
          </a:p>
        </p:txBody>
      </p:sp>
      <p:sp>
        <p:nvSpPr>
          <p:cNvPr id="5" name="TextBox 4">
            <a:extLst>
              <a:ext uri="{FF2B5EF4-FFF2-40B4-BE49-F238E27FC236}">
                <a16:creationId xmlns:a16="http://schemas.microsoft.com/office/drawing/2014/main" id="{7DEB58FA-0BF4-4290-B521-9A918AF49B16}"/>
              </a:ext>
            </a:extLst>
          </p:cNvPr>
          <p:cNvSpPr txBox="1"/>
          <p:nvPr/>
        </p:nvSpPr>
        <p:spPr>
          <a:xfrm>
            <a:off x="1163320" y="2306476"/>
            <a:ext cx="6817360" cy="2677656"/>
          </a:xfrm>
          <a:prstGeom prst="rect">
            <a:avLst/>
          </a:prstGeom>
          <a:noFill/>
        </p:spPr>
        <p:txBody>
          <a:bodyPr wrap="square" rtlCol="0">
            <a:spAutoFit/>
          </a:bodyPr>
          <a:lstStyle/>
          <a:p>
            <a:pPr algn="just"/>
            <a:r>
              <a:rPr lang="en-US" sz="2400" dirty="0">
                <a:effectLst/>
                <a:latin typeface="Calibri" panose="020F0502020204030204" pitchFamily="34" charset="0"/>
                <a:ea typeface="Calibri" panose="020F0502020204030204" pitchFamily="34" charset="0"/>
              </a:rPr>
              <a:t>The following matrixes were developed to create a baseline of information for the task force to understand work that has been done over the last several years. </a:t>
            </a:r>
            <a:r>
              <a:rPr lang="en-US" sz="2400" dirty="0">
                <a:latin typeface="Calibri" panose="020F0502020204030204" pitchFamily="34" charset="0"/>
                <a:ea typeface="Calibri" panose="020F0502020204030204" pitchFamily="34" charset="0"/>
              </a:rPr>
              <a:t>T</a:t>
            </a:r>
            <a:r>
              <a:rPr lang="en-US" sz="2400" dirty="0">
                <a:effectLst/>
                <a:latin typeface="Calibri" panose="020F0502020204030204" pitchFamily="34" charset="0"/>
                <a:ea typeface="Calibri" panose="020F0502020204030204" pitchFamily="34" charset="0"/>
              </a:rPr>
              <a:t>wo statistically valid surveys were conducted with community residents in 2018 to </a:t>
            </a:r>
            <a:r>
              <a:rPr lang="en-US" sz="2400" dirty="0">
                <a:latin typeface="Calibri" panose="020F0502020204030204" pitchFamily="34" charset="0"/>
                <a:ea typeface="Calibri" panose="020F0502020204030204" pitchFamily="34" charset="0"/>
              </a:rPr>
              <a:t>discover their </a:t>
            </a:r>
            <a:r>
              <a:rPr lang="en-US" sz="2400" dirty="0">
                <a:effectLst/>
                <a:latin typeface="Calibri" panose="020F0502020204030204" pitchFamily="34" charset="0"/>
                <a:ea typeface="Calibri" panose="020F0502020204030204" pitchFamily="34" charset="0"/>
              </a:rPr>
              <a:t>unmet recreational needs and what programs are most important to them.</a:t>
            </a:r>
            <a:endParaRPr lang="en-US" sz="2400" dirty="0"/>
          </a:p>
        </p:txBody>
      </p:sp>
    </p:spTree>
    <p:extLst>
      <p:ext uri="{BB962C8B-B14F-4D97-AF65-F5344CB8AC3E}">
        <p14:creationId xmlns:p14="http://schemas.microsoft.com/office/powerpoint/2010/main" val="4151102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E389">
            <a:alpha val="27059"/>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088E934-882B-47EF-BA6D-0F53B3D1C99F}"/>
              </a:ext>
            </a:extLst>
          </p:cNvPr>
          <p:cNvSpPr>
            <a:spLocks noGrp="1"/>
          </p:cNvSpPr>
          <p:nvPr>
            <p:ph type="sldNum" sz="quarter" idx="12"/>
          </p:nvPr>
        </p:nvSpPr>
        <p:spPr/>
        <p:txBody>
          <a:bodyPr/>
          <a:lstStyle/>
          <a:p>
            <a:fld id="{FFC38C03-B459-46B3-BBB5-4AAA823A2F32}" type="slidenum">
              <a:rPr lang="en-US" smtClean="0"/>
              <a:pPr/>
              <a:t>3</a:t>
            </a:fld>
            <a:endParaRPr lang="en-US"/>
          </a:p>
        </p:txBody>
      </p:sp>
      <p:pic>
        <p:nvPicPr>
          <p:cNvPr id="3" name="Picture 2">
            <a:extLst>
              <a:ext uri="{FF2B5EF4-FFF2-40B4-BE49-F238E27FC236}">
                <a16:creationId xmlns:a16="http://schemas.microsoft.com/office/drawing/2014/main" id="{B05B77EC-5B91-4CCE-9A80-FB71F39FA02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972560" y="492672"/>
            <a:ext cx="949325" cy="937263"/>
          </a:xfrm>
          <a:prstGeom prst="rect">
            <a:avLst/>
          </a:prstGeom>
          <a:noFill/>
          <a:ln>
            <a:noFill/>
          </a:ln>
        </p:spPr>
      </p:pic>
      <p:sp>
        <p:nvSpPr>
          <p:cNvPr id="4" name="TextBox 3">
            <a:extLst>
              <a:ext uri="{FF2B5EF4-FFF2-40B4-BE49-F238E27FC236}">
                <a16:creationId xmlns:a16="http://schemas.microsoft.com/office/drawing/2014/main" id="{04C381B8-0FFF-410E-8BDB-5826DFA8177D}"/>
              </a:ext>
            </a:extLst>
          </p:cNvPr>
          <p:cNvSpPr txBox="1"/>
          <p:nvPr/>
        </p:nvSpPr>
        <p:spPr>
          <a:xfrm>
            <a:off x="1215145" y="1644637"/>
            <a:ext cx="6638535" cy="1569660"/>
          </a:xfrm>
          <a:prstGeom prst="rect">
            <a:avLst/>
          </a:prstGeom>
          <a:noFill/>
        </p:spPr>
        <p:txBody>
          <a:bodyPr wrap="square" rtlCol="0">
            <a:spAutoFit/>
          </a:bodyPr>
          <a:lstStyle/>
          <a:p>
            <a:pPr algn="just"/>
            <a:r>
              <a:rPr lang="en-US" sz="2400" dirty="0">
                <a:effectLst/>
                <a:latin typeface="Calibri" panose="020F0502020204030204" pitchFamily="34" charset="0"/>
                <a:ea typeface="Calibri" panose="020F0502020204030204" pitchFamily="34" charset="0"/>
              </a:rPr>
              <a:t>There are six matrixes that will be shown and explained in this presentation. The first three matrixes relate to Active and Passive Amenities and the next three relate to Programs.  </a:t>
            </a:r>
            <a:endParaRPr lang="en-US" sz="2400" dirty="0"/>
          </a:p>
        </p:txBody>
      </p:sp>
      <p:sp>
        <p:nvSpPr>
          <p:cNvPr id="5" name="TextBox 4">
            <a:extLst>
              <a:ext uri="{FF2B5EF4-FFF2-40B4-BE49-F238E27FC236}">
                <a16:creationId xmlns:a16="http://schemas.microsoft.com/office/drawing/2014/main" id="{A539C8FB-E42C-46AB-BAE4-4DE2164EDAC9}"/>
              </a:ext>
            </a:extLst>
          </p:cNvPr>
          <p:cNvSpPr txBox="1"/>
          <p:nvPr/>
        </p:nvSpPr>
        <p:spPr>
          <a:xfrm>
            <a:off x="1177557" y="3230062"/>
            <a:ext cx="6713709" cy="1938992"/>
          </a:xfrm>
          <a:prstGeom prst="rect">
            <a:avLst/>
          </a:prstGeom>
          <a:noFill/>
        </p:spPr>
        <p:txBody>
          <a:bodyPr wrap="square" rtlCol="0">
            <a:spAutoFit/>
          </a:bodyPr>
          <a:lstStyle/>
          <a:p>
            <a:pPr algn="just"/>
            <a:r>
              <a:rPr lang="en-US" sz="2400" dirty="0">
                <a:effectLst/>
                <a:latin typeface="Calibri" panose="020F0502020204030204" pitchFamily="34" charset="0"/>
                <a:ea typeface="Calibri" panose="020F0502020204030204" pitchFamily="34" charset="0"/>
              </a:rPr>
              <a:t>Your comments and feedback on the Plan for the New Covenant Park regarding the types of </a:t>
            </a:r>
            <a:r>
              <a:rPr lang="en-US" sz="2400" dirty="0">
                <a:latin typeface="Calibri" panose="020F0502020204030204" pitchFamily="34" charset="0"/>
                <a:ea typeface="Calibri" panose="020F0502020204030204" pitchFamily="34" charset="0"/>
              </a:rPr>
              <a:t>Active and Passive Amenities, as well as Programs</a:t>
            </a:r>
            <a:r>
              <a:rPr lang="en-US" sz="2400" dirty="0">
                <a:effectLst/>
                <a:latin typeface="Calibri" panose="020F0502020204030204" pitchFamily="34" charset="0"/>
                <a:ea typeface="Calibri" panose="020F0502020204030204" pitchFamily="34" charset="0"/>
              </a:rPr>
              <a:t> will be welcome after the presentation in a discussion format tonight.</a:t>
            </a:r>
            <a:endParaRPr lang="en-US" sz="2400" dirty="0"/>
          </a:p>
        </p:txBody>
      </p:sp>
    </p:spTree>
    <p:extLst>
      <p:ext uri="{BB962C8B-B14F-4D97-AF65-F5344CB8AC3E}">
        <p14:creationId xmlns:p14="http://schemas.microsoft.com/office/powerpoint/2010/main" val="3801709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E389">
            <a:alpha val="27059"/>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088E934-882B-47EF-BA6D-0F53B3D1C99F}"/>
              </a:ext>
            </a:extLst>
          </p:cNvPr>
          <p:cNvSpPr>
            <a:spLocks noGrp="1"/>
          </p:cNvSpPr>
          <p:nvPr>
            <p:ph type="sldNum" sz="quarter" idx="12"/>
          </p:nvPr>
        </p:nvSpPr>
        <p:spPr/>
        <p:txBody>
          <a:bodyPr/>
          <a:lstStyle/>
          <a:p>
            <a:fld id="{FFC38C03-B459-46B3-BBB5-4AAA823A2F32}" type="slidenum">
              <a:rPr lang="en-US" smtClean="0"/>
              <a:pPr/>
              <a:t>4</a:t>
            </a:fld>
            <a:endParaRPr lang="en-US"/>
          </a:p>
        </p:txBody>
      </p:sp>
      <p:pic>
        <p:nvPicPr>
          <p:cNvPr id="3" name="Picture 2">
            <a:extLst>
              <a:ext uri="{FF2B5EF4-FFF2-40B4-BE49-F238E27FC236}">
                <a16:creationId xmlns:a16="http://schemas.microsoft.com/office/drawing/2014/main" id="{B05B77EC-5B91-4CCE-9A80-FB71F39FA02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097337" y="578786"/>
            <a:ext cx="949325" cy="937263"/>
          </a:xfrm>
          <a:prstGeom prst="rect">
            <a:avLst/>
          </a:prstGeom>
          <a:noFill/>
          <a:ln>
            <a:noFill/>
          </a:ln>
        </p:spPr>
      </p:pic>
      <p:sp>
        <p:nvSpPr>
          <p:cNvPr id="4" name="TextBox 3">
            <a:extLst>
              <a:ext uri="{FF2B5EF4-FFF2-40B4-BE49-F238E27FC236}">
                <a16:creationId xmlns:a16="http://schemas.microsoft.com/office/drawing/2014/main" id="{943C879C-3700-49B8-83B9-6B6E56D9994C}"/>
              </a:ext>
            </a:extLst>
          </p:cNvPr>
          <p:cNvSpPr txBox="1"/>
          <p:nvPr/>
        </p:nvSpPr>
        <p:spPr>
          <a:xfrm>
            <a:off x="1031240" y="1859340"/>
            <a:ext cx="7081520" cy="1569660"/>
          </a:xfrm>
          <a:prstGeom prst="rect">
            <a:avLst/>
          </a:prstGeom>
          <a:noFill/>
        </p:spPr>
        <p:txBody>
          <a:bodyPr wrap="square" rtlCol="0">
            <a:spAutoFit/>
          </a:bodyPr>
          <a:lstStyle/>
          <a:p>
            <a:pPr marL="0" marR="0" algn="just">
              <a:spcBef>
                <a:spcPts val="0"/>
              </a:spcBef>
              <a:spcAft>
                <a:spcPts val="0"/>
              </a:spcAft>
            </a:pPr>
            <a:r>
              <a:rPr lang="en-US" sz="2400" dirty="0">
                <a:effectLst/>
                <a:latin typeface="Calibri" panose="020F0502020204030204" pitchFamily="34" charset="0"/>
                <a:ea typeface="Calibri" panose="020F0502020204030204" pitchFamily="34" charset="0"/>
              </a:rPr>
              <a:t>Please provide your comments though the chat option during this virtual meeting and we will respond to all of them either this evening or when the meeting is completed and then they will be posted on line.  </a:t>
            </a:r>
          </a:p>
        </p:txBody>
      </p:sp>
      <p:sp>
        <p:nvSpPr>
          <p:cNvPr id="5" name="TextBox 4">
            <a:extLst>
              <a:ext uri="{FF2B5EF4-FFF2-40B4-BE49-F238E27FC236}">
                <a16:creationId xmlns:a16="http://schemas.microsoft.com/office/drawing/2014/main" id="{BAB58641-3EAE-493B-AD0D-108DCB903F03}"/>
              </a:ext>
            </a:extLst>
          </p:cNvPr>
          <p:cNvSpPr txBox="1"/>
          <p:nvPr/>
        </p:nvSpPr>
        <p:spPr>
          <a:xfrm>
            <a:off x="1031240" y="4015653"/>
            <a:ext cx="7484802" cy="769441"/>
          </a:xfrm>
          <a:prstGeom prst="rect">
            <a:avLst/>
          </a:prstGeom>
          <a:noFill/>
        </p:spPr>
        <p:txBody>
          <a:bodyPr wrap="square" rtlCol="0">
            <a:spAutoFit/>
          </a:bodyPr>
          <a:lstStyle/>
          <a:p>
            <a:r>
              <a:rPr lang="en-US" sz="2400" b="1" dirty="0">
                <a:effectLst/>
                <a:latin typeface="Bradley Hand ITC" panose="03070402050302030203" pitchFamily="66" charset="0"/>
                <a:ea typeface="Calibri" panose="020F0502020204030204" pitchFamily="34" charset="0"/>
              </a:rPr>
              <a:t>Sincerely, </a:t>
            </a:r>
          </a:p>
          <a:p>
            <a:r>
              <a:rPr lang="en-US" sz="2000" dirty="0">
                <a:effectLst/>
                <a:latin typeface="Calibri" panose="020F0502020204030204" pitchFamily="34" charset="0"/>
                <a:ea typeface="Calibri" panose="020F0502020204030204" pitchFamily="34" charset="0"/>
              </a:rPr>
              <a:t>Val Romeo; Director of Parks and Recreation for the City of Kentwood</a:t>
            </a:r>
            <a:r>
              <a:rPr lang="en-US" sz="1800" dirty="0">
                <a:effectLst/>
                <a:latin typeface="Calibri" panose="020F0502020204030204" pitchFamily="34" charset="0"/>
                <a:ea typeface="Calibri" panose="020F0502020204030204" pitchFamily="34" charset="0"/>
              </a:rPr>
              <a:t>.</a:t>
            </a:r>
            <a:endParaRPr lang="en-US" dirty="0"/>
          </a:p>
        </p:txBody>
      </p:sp>
    </p:spTree>
    <p:extLst>
      <p:ext uri="{BB962C8B-B14F-4D97-AF65-F5344CB8AC3E}">
        <p14:creationId xmlns:p14="http://schemas.microsoft.com/office/powerpoint/2010/main" val="3129243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E389">
            <a:alpha val="27059"/>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088E934-882B-47EF-BA6D-0F53B3D1C99F}"/>
              </a:ext>
            </a:extLst>
          </p:cNvPr>
          <p:cNvSpPr>
            <a:spLocks noGrp="1"/>
          </p:cNvSpPr>
          <p:nvPr>
            <p:ph type="sldNum" sz="quarter" idx="12"/>
          </p:nvPr>
        </p:nvSpPr>
        <p:spPr/>
        <p:txBody>
          <a:bodyPr/>
          <a:lstStyle/>
          <a:p>
            <a:fld id="{FFC38C03-B459-46B3-BBB5-4AAA823A2F32}" type="slidenum">
              <a:rPr lang="en-US" smtClean="0"/>
              <a:pPr/>
              <a:t>5</a:t>
            </a:fld>
            <a:endParaRPr lang="en-US"/>
          </a:p>
        </p:txBody>
      </p:sp>
      <p:pic>
        <p:nvPicPr>
          <p:cNvPr id="3" name="Picture 2">
            <a:extLst>
              <a:ext uri="{FF2B5EF4-FFF2-40B4-BE49-F238E27FC236}">
                <a16:creationId xmlns:a16="http://schemas.microsoft.com/office/drawing/2014/main" id="{B05B77EC-5B91-4CCE-9A80-FB71F39FA02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151074" y="5852160"/>
            <a:ext cx="841852" cy="830828"/>
          </a:xfrm>
          <a:prstGeom prst="rect">
            <a:avLst/>
          </a:prstGeom>
          <a:noFill/>
          <a:ln>
            <a:noFill/>
          </a:ln>
        </p:spPr>
      </p:pic>
      <p:sp>
        <p:nvSpPr>
          <p:cNvPr id="5" name="TextBox 4">
            <a:extLst>
              <a:ext uri="{FF2B5EF4-FFF2-40B4-BE49-F238E27FC236}">
                <a16:creationId xmlns:a16="http://schemas.microsoft.com/office/drawing/2014/main" id="{55A974FF-7458-493B-A27D-F591787EBEEF}"/>
              </a:ext>
            </a:extLst>
          </p:cNvPr>
          <p:cNvSpPr txBox="1"/>
          <p:nvPr/>
        </p:nvSpPr>
        <p:spPr>
          <a:xfrm>
            <a:off x="1036674" y="2296633"/>
            <a:ext cx="7070651" cy="769441"/>
          </a:xfrm>
          <a:prstGeom prst="rect">
            <a:avLst/>
          </a:prstGeom>
          <a:noFill/>
        </p:spPr>
        <p:txBody>
          <a:bodyPr wrap="square" rtlCol="0">
            <a:spAutoFit/>
          </a:bodyPr>
          <a:lstStyle/>
          <a:p>
            <a:r>
              <a:rPr lang="en-US" sz="4400" b="1" dirty="0">
                <a:solidFill>
                  <a:schemeClr val="accent2">
                    <a:lumMod val="75000"/>
                  </a:schemeClr>
                </a:solidFill>
              </a:rPr>
              <a:t>Active and Passive Amenities</a:t>
            </a:r>
          </a:p>
        </p:txBody>
      </p:sp>
    </p:spTree>
    <p:extLst>
      <p:ext uri="{BB962C8B-B14F-4D97-AF65-F5344CB8AC3E}">
        <p14:creationId xmlns:p14="http://schemas.microsoft.com/office/powerpoint/2010/main" val="841843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E389">
            <a:alpha val="27059"/>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088E934-882B-47EF-BA6D-0F53B3D1C99F}"/>
              </a:ext>
            </a:extLst>
          </p:cNvPr>
          <p:cNvSpPr>
            <a:spLocks noGrp="1"/>
          </p:cNvSpPr>
          <p:nvPr>
            <p:ph type="sldNum" sz="quarter" idx="12"/>
          </p:nvPr>
        </p:nvSpPr>
        <p:spPr/>
        <p:txBody>
          <a:bodyPr/>
          <a:lstStyle/>
          <a:p>
            <a:fld id="{FFC38C03-B459-46B3-BBB5-4AAA823A2F32}" type="slidenum">
              <a:rPr lang="en-US" smtClean="0"/>
              <a:pPr/>
              <a:t>6</a:t>
            </a:fld>
            <a:endParaRPr lang="en-US"/>
          </a:p>
        </p:txBody>
      </p:sp>
      <p:pic>
        <p:nvPicPr>
          <p:cNvPr id="3" name="Picture 2">
            <a:extLst>
              <a:ext uri="{FF2B5EF4-FFF2-40B4-BE49-F238E27FC236}">
                <a16:creationId xmlns:a16="http://schemas.microsoft.com/office/drawing/2014/main" id="{B05B77EC-5B91-4CCE-9A80-FB71F39FA02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151074" y="5852160"/>
            <a:ext cx="841852" cy="830828"/>
          </a:xfrm>
          <a:prstGeom prst="rect">
            <a:avLst/>
          </a:prstGeom>
          <a:noFill/>
          <a:ln>
            <a:noFill/>
          </a:ln>
        </p:spPr>
      </p:pic>
      <p:sp>
        <p:nvSpPr>
          <p:cNvPr id="4" name="TextBox 3">
            <a:extLst>
              <a:ext uri="{FF2B5EF4-FFF2-40B4-BE49-F238E27FC236}">
                <a16:creationId xmlns:a16="http://schemas.microsoft.com/office/drawing/2014/main" id="{B596E435-0156-44A3-B8B5-FF8013E822AF}"/>
              </a:ext>
            </a:extLst>
          </p:cNvPr>
          <p:cNvSpPr txBox="1"/>
          <p:nvPr/>
        </p:nvSpPr>
        <p:spPr>
          <a:xfrm>
            <a:off x="184425" y="632639"/>
            <a:ext cx="2480284" cy="769441"/>
          </a:xfrm>
          <a:prstGeom prst="rect">
            <a:avLst/>
          </a:prstGeom>
          <a:noFill/>
        </p:spPr>
        <p:txBody>
          <a:bodyPr wrap="square" rtlCol="0">
            <a:spAutoFit/>
          </a:bodyPr>
          <a:lstStyle/>
          <a:p>
            <a:pPr algn="ctr"/>
            <a:r>
              <a:rPr lang="en-US" sz="2200" b="1" spc="500" dirty="0">
                <a:solidFill>
                  <a:schemeClr val="accent1">
                    <a:lumMod val="75000"/>
                  </a:schemeClr>
                </a:solidFill>
              </a:rPr>
              <a:t>Active and Passive</a:t>
            </a:r>
          </a:p>
        </p:txBody>
      </p:sp>
      <p:sp>
        <p:nvSpPr>
          <p:cNvPr id="6" name="TextBox 5">
            <a:extLst>
              <a:ext uri="{FF2B5EF4-FFF2-40B4-BE49-F238E27FC236}">
                <a16:creationId xmlns:a16="http://schemas.microsoft.com/office/drawing/2014/main" id="{C915C807-8376-4CEC-A877-A8FF6681DF5B}"/>
              </a:ext>
            </a:extLst>
          </p:cNvPr>
          <p:cNvSpPr txBox="1"/>
          <p:nvPr/>
        </p:nvSpPr>
        <p:spPr>
          <a:xfrm>
            <a:off x="467631" y="1897174"/>
            <a:ext cx="2023321" cy="2862322"/>
          </a:xfrm>
          <a:prstGeom prst="rect">
            <a:avLst/>
          </a:prstGeom>
          <a:noFill/>
        </p:spPr>
        <p:txBody>
          <a:bodyPr wrap="square" rtlCol="0">
            <a:spAutoFit/>
          </a:bodyPr>
          <a:lstStyle/>
          <a:p>
            <a:pPr marL="0" marR="0" algn="just">
              <a:spcBef>
                <a:spcPts val="0"/>
              </a:spcBef>
              <a:spcAft>
                <a:spcPts val="0"/>
              </a:spcAft>
              <a:tabLst>
                <a:tab pos="21209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Amenities are listed by the percent of residents indicating which </a:t>
            </a:r>
            <a:r>
              <a:rPr lang="en-US" dirty="0">
                <a:latin typeface="Calibri" panose="020F0502020204030204" pitchFamily="34" charset="0"/>
                <a:ea typeface="Times New Roman" panose="02020603050405020304" pitchFamily="18" charset="0"/>
                <a:cs typeface="Times New Roman" panose="02020603050405020304" pitchFamily="18" charset="0"/>
              </a:rPr>
              <a:t>recreational </a:t>
            </a:r>
            <a:r>
              <a:rPr lang="en-US" b="1" u="sng" dirty="0">
                <a:latin typeface="Calibri" panose="020F0502020204030204" pitchFamily="34" charset="0"/>
                <a:ea typeface="Times New Roman" panose="02020603050405020304" pitchFamily="18" charset="0"/>
                <a:cs typeface="Times New Roman" panose="02020603050405020304" pitchFamily="18" charset="0"/>
              </a:rPr>
              <a:t>needs are unmet</a:t>
            </a:r>
            <a:r>
              <a:rPr lang="en-US" dirty="0">
                <a:latin typeface="Calibri" panose="020F0502020204030204" pitchFamily="34" charset="0"/>
                <a:ea typeface="Times New Roman" panose="02020603050405020304" pitchFamily="18" charset="0"/>
                <a:cs typeface="Times New Roman" panose="02020603050405020304" pitchFamily="18" charset="0"/>
              </a:rPr>
              <a:t>.  The a</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ge segment appeal is divided into groups where the Amenity </a:t>
            </a:r>
            <a:r>
              <a:rPr lang="en-US" dirty="0">
                <a:latin typeface="Calibri" panose="020F0502020204030204" pitchFamily="34" charset="0"/>
                <a:ea typeface="Times New Roman" panose="02020603050405020304" pitchFamily="18" charset="0"/>
                <a:cs typeface="Times New Roman" panose="02020603050405020304" pitchFamily="18" charset="0"/>
              </a:rPr>
              <a:t>is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appropriate.  </a:t>
            </a:r>
          </a:p>
        </p:txBody>
      </p:sp>
      <p:pic>
        <p:nvPicPr>
          <p:cNvPr id="8" name="Picture 7">
            <a:extLst>
              <a:ext uri="{FF2B5EF4-FFF2-40B4-BE49-F238E27FC236}">
                <a16:creationId xmlns:a16="http://schemas.microsoft.com/office/drawing/2014/main" id="{BBD0772E-C22C-41F7-BABD-D054BA5D549B}"/>
              </a:ext>
            </a:extLst>
          </p:cNvPr>
          <p:cNvPicPr>
            <a:picLocks noChangeAspect="1"/>
          </p:cNvPicPr>
          <p:nvPr/>
        </p:nvPicPr>
        <p:blipFill>
          <a:blip r:embed="rId3"/>
          <a:stretch>
            <a:fillRect/>
          </a:stretch>
        </p:blipFill>
        <p:spPr>
          <a:xfrm>
            <a:off x="2750941" y="466344"/>
            <a:ext cx="5740718" cy="5212080"/>
          </a:xfrm>
          <a:prstGeom prst="rect">
            <a:avLst/>
          </a:prstGeom>
          <a:ln w="12700">
            <a:solidFill>
              <a:schemeClr val="tx1"/>
            </a:solidFill>
          </a:ln>
        </p:spPr>
      </p:pic>
    </p:spTree>
    <p:extLst>
      <p:ext uri="{BB962C8B-B14F-4D97-AF65-F5344CB8AC3E}">
        <p14:creationId xmlns:p14="http://schemas.microsoft.com/office/powerpoint/2010/main" val="2214860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E389">
            <a:alpha val="27059"/>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088E934-882B-47EF-BA6D-0F53B3D1C99F}"/>
              </a:ext>
            </a:extLst>
          </p:cNvPr>
          <p:cNvSpPr>
            <a:spLocks noGrp="1"/>
          </p:cNvSpPr>
          <p:nvPr>
            <p:ph type="sldNum" sz="quarter" idx="12"/>
          </p:nvPr>
        </p:nvSpPr>
        <p:spPr/>
        <p:txBody>
          <a:bodyPr/>
          <a:lstStyle/>
          <a:p>
            <a:fld id="{FFC38C03-B459-46B3-BBB5-4AAA823A2F32}" type="slidenum">
              <a:rPr lang="en-US" smtClean="0"/>
              <a:pPr/>
              <a:t>7</a:t>
            </a:fld>
            <a:endParaRPr lang="en-US"/>
          </a:p>
        </p:txBody>
      </p:sp>
      <p:pic>
        <p:nvPicPr>
          <p:cNvPr id="7" name="Picture 6">
            <a:extLst>
              <a:ext uri="{FF2B5EF4-FFF2-40B4-BE49-F238E27FC236}">
                <a16:creationId xmlns:a16="http://schemas.microsoft.com/office/drawing/2014/main" id="{3A620578-C2BC-4A57-8530-BCC78479836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212747" y="6014720"/>
            <a:ext cx="718503" cy="726000"/>
          </a:xfrm>
          <a:prstGeom prst="rect">
            <a:avLst/>
          </a:prstGeom>
          <a:noFill/>
          <a:ln>
            <a:noFill/>
          </a:ln>
        </p:spPr>
      </p:pic>
      <p:sp>
        <p:nvSpPr>
          <p:cNvPr id="10" name="TextBox 9">
            <a:extLst>
              <a:ext uri="{FF2B5EF4-FFF2-40B4-BE49-F238E27FC236}">
                <a16:creationId xmlns:a16="http://schemas.microsoft.com/office/drawing/2014/main" id="{7B05C288-D946-49E4-A1CF-8AB31CCF8106}"/>
              </a:ext>
            </a:extLst>
          </p:cNvPr>
          <p:cNvSpPr txBox="1"/>
          <p:nvPr/>
        </p:nvSpPr>
        <p:spPr>
          <a:xfrm>
            <a:off x="487209" y="1865836"/>
            <a:ext cx="2066806" cy="2627336"/>
          </a:xfrm>
          <a:prstGeom prst="rect">
            <a:avLst/>
          </a:prstGeom>
          <a:noFill/>
        </p:spPr>
        <p:txBody>
          <a:bodyPr wrap="square" rtlCol="0">
            <a:spAutoFit/>
          </a:bodyPr>
          <a:lstStyle/>
          <a:p>
            <a:pPr marL="0" marR="0" algn="just">
              <a:spcBef>
                <a:spcPts val="0"/>
              </a:spcBef>
              <a:spcAft>
                <a:spcPts val="0"/>
              </a:spcAft>
              <a:tabLst>
                <a:tab pos="21209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Amenities are listed by the percent of residents indicating which are the </a:t>
            </a:r>
            <a:r>
              <a:rPr lang="en-US" sz="1800" b="1" u="sng" dirty="0">
                <a:effectLst/>
                <a:latin typeface="Calibri" panose="020F0502020204030204" pitchFamily="34" charset="0"/>
                <a:ea typeface="Times New Roman" panose="02020603050405020304" pitchFamily="18" charset="0"/>
                <a:cs typeface="Times New Roman" panose="02020603050405020304" pitchFamily="18" charset="0"/>
              </a:rPr>
              <a:t>most important.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The age segment appeal is divided into groups where the amenity will be appropriate.  </a:t>
            </a:r>
          </a:p>
        </p:txBody>
      </p:sp>
      <p:sp>
        <p:nvSpPr>
          <p:cNvPr id="12" name="TextBox 11">
            <a:extLst>
              <a:ext uri="{FF2B5EF4-FFF2-40B4-BE49-F238E27FC236}">
                <a16:creationId xmlns:a16="http://schemas.microsoft.com/office/drawing/2014/main" id="{F3C594AF-DA42-4A8F-BA83-474C77CE23A8}"/>
              </a:ext>
            </a:extLst>
          </p:cNvPr>
          <p:cNvSpPr txBox="1"/>
          <p:nvPr/>
        </p:nvSpPr>
        <p:spPr>
          <a:xfrm>
            <a:off x="229583" y="771804"/>
            <a:ext cx="2582057" cy="830997"/>
          </a:xfrm>
          <a:prstGeom prst="rect">
            <a:avLst/>
          </a:prstGeom>
          <a:noFill/>
        </p:spPr>
        <p:txBody>
          <a:bodyPr wrap="square" rtlCol="0">
            <a:spAutoFit/>
          </a:bodyPr>
          <a:lstStyle/>
          <a:p>
            <a:pPr algn="ctr"/>
            <a:r>
              <a:rPr lang="en-US" sz="2400" b="1" spc="500" dirty="0">
                <a:solidFill>
                  <a:schemeClr val="accent1">
                    <a:lumMod val="75000"/>
                  </a:schemeClr>
                </a:solidFill>
              </a:rPr>
              <a:t>ACTIVE          AND PASSIVE </a:t>
            </a:r>
          </a:p>
        </p:txBody>
      </p:sp>
      <p:pic>
        <p:nvPicPr>
          <p:cNvPr id="5" name="Picture 4">
            <a:extLst>
              <a:ext uri="{FF2B5EF4-FFF2-40B4-BE49-F238E27FC236}">
                <a16:creationId xmlns:a16="http://schemas.microsoft.com/office/drawing/2014/main" id="{6651FA1E-7604-4DC1-9A77-BDCDC5339970}"/>
              </a:ext>
            </a:extLst>
          </p:cNvPr>
          <p:cNvPicPr>
            <a:picLocks noChangeAspect="1"/>
          </p:cNvPicPr>
          <p:nvPr/>
        </p:nvPicPr>
        <p:blipFill>
          <a:blip r:embed="rId3"/>
          <a:stretch>
            <a:fillRect/>
          </a:stretch>
        </p:blipFill>
        <p:spPr>
          <a:xfrm>
            <a:off x="3020080" y="520700"/>
            <a:ext cx="5565564" cy="5029200"/>
          </a:xfrm>
          <a:prstGeom prst="rect">
            <a:avLst/>
          </a:prstGeom>
          <a:ln w="12700">
            <a:solidFill>
              <a:schemeClr val="tx1"/>
            </a:solidFill>
          </a:ln>
        </p:spPr>
      </p:pic>
    </p:spTree>
    <p:extLst>
      <p:ext uri="{BB962C8B-B14F-4D97-AF65-F5344CB8AC3E}">
        <p14:creationId xmlns:p14="http://schemas.microsoft.com/office/powerpoint/2010/main" val="4097882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E389">
            <a:alpha val="27059"/>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088E934-882B-47EF-BA6D-0F53B3D1C99F}"/>
              </a:ext>
            </a:extLst>
          </p:cNvPr>
          <p:cNvSpPr>
            <a:spLocks noGrp="1"/>
          </p:cNvSpPr>
          <p:nvPr>
            <p:ph type="sldNum" sz="quarter" idx="12"/>
          </p:nvPr>
        </p:nvSpPr>
        <p:spPr/>
        <p:txBody>
          <a:bodyPr/>
          <a:lstStyle/>
          <a:p>
            <a:fld id="{FFC38C03-B459-46B3-BBB5-4AAA823A2F32}" type="slidenum">
              <a:rPr lang="en-US" smtClean="0"/>
              <a:pPr/>
              <a:t>8</a:t>
            </a:fld>
            <a:endParaRPr lang="en-US"/>
          </a:p>
        </p:txBody>
      </p:sp>
      <p:pic>
        <p:nvPicPr>
          <p:cNvPr id="3" name="Picture 2">
            <a:extLst>
              <a:ext uri="{FF2B5EF4-FFF2-40B4-BE49-F238E27FC236}">
                <a16:creationId xmlns:a16="http://schemas.microsoft.com/office/drawing/2014/main" id="{B05B77EC-5B91-4CCE-9A80-FB71F39FA02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151074" y="5852160"/>
            <a:ext cx="841852" cy="830828"/>
          </a:xfrm>
          <a:prstGeom prst="rect">
            <a:avLst/>
          </a:prstGeom>
          <a:noFill/>
          <a:ln>
            <a:noFill/>
          </a:ln>
        </p:spPr>
      </p:pic>
      <p:sp>
        <p:nvSpPr>
          <p:cNvPr id="6" name="TextBox 5">
            <a:extLst>
              <a:ext uri="{FF2B5EF4-FFF2-40B4-BE49-F238E27FC236}">
                <a16:creationId xmlns:a16="http://schemas.microsoft.com/office/drawing/2014/main" id="{41404E5B-7F8D-4B8E-AC69-F397CFB3F97D}"/>
              </a:ext>
            </a:extLst>
          </p:cNvPr>
          <p:cNvSpPr txBox="1"/>
          <p:nvPr/>
        </p:nvSpPr>
        <p:spPr>
          <a:xfrm>
            <a:off x="1027471" y="271456"/>
            <a:ext cx="7089058" cy="1200329"/>
          </a:xfrm>
          <a:prstGeom prst="rect">
            <a:avLst/>
          </a:prstGeom>
          <a:noFill/>
        </p:spPr>
        <p:txBody>
          <a:bodyPr wrap="square" rtlCol="0">
            <a:spAutoFit/>
          </a:bodyPr>
          <a:lstStyle/>
          <a:p>
            <a:pPr algn="just"/>
            <a:r>
              <a:rPr lang="en-US" dirty="0"/>
              <a:t>From the top ten of both the Unmet Needs and Most Important Active and Passive Amenities in the survey, seven matched. These are the best opportunities for the New Covenant Park. This chart also shows the Costs associated with each and the potential revenue that can be expected.</a:t>
            </a:r>
          </a:p>
        </p:txBody>
      </p:sp>
      <p:pic>
        <p:nvPicPr>
          <p:cNvPr id="5" name="Picture 4">
            <a:extLst>
              <a:ext uri="{FF2B5EF4-FFF2-40B4-BE49-F238E27FC236}">
                <a16:creationId xmlns:a16="http://schemas.microsoft.com/office/drawing/2014/main" id="{972714A1-D38D-4F8A-9AA1-E3F17956EEA0}"/>
              </a:ext>
            </a:extLst>
          </p:cNvPr>
          <p:cNvPicPr>
            <a:picLocks noChangeAspect="1"/>
          </p:cNvPicPr>
          <p:nvPr/>
        </p:nvPicPr>
        <p:blipFill>
          <a:blip r:embed="rId3"/>
          <a:stretch>
            <a:fillRect/>
          </a:stretch>
        </p:blipFill>
        <p:spPr>
          <a:xfrm>
            <a:off x="1133750" y="1645920"/>
            <a:ext cx="6982779" cy="3850640"/>
          </a:xfrm>
          <a:prstGeom prst="rect">
            <a:avLst/>
          </a:prstGeom>
          <a:ln w="12700">
            <a:solidFill>
              <a:schemeClr val="tx1"/>
            </a:solidFill>
          </a:ln>
        </p:spPr>
      </p:pic>
    </p:spTree>
    <p:extLst>
      <p:ext uri="{BB962C8B-B14F-4D97-AF65-F5344CB8AC3E}">
        <p14:creationId xmlns:p14="http://schemas.microsoft.com/office/powerpoint/2010/main" val="1709840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E389">
            <a:alpha val="27059"/>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088E934-882B-47EF-BA6D-0F53B3D1C99F}"/>
              </a:ext>
            </a:extLst>
          </p:cNvPr>
          <p:cNvSpPr>
            <a:spLocks noGrp="1"/>
          </p:cNvSpPr>
          <p:nvPr>
            <p:ph type="sldNum" sz="quarter" idx="12"/>
          </p:nvPr>
        </p:nvSpPr>
        <p:spPr/>
        <p:txBody>
          <a:bodyPr/>
          <a:lstStyle/>
          <a:p>
            <a:fld id="{FFC38C03-B459-46B3-BBB5-4AAA823A2F32}" type="slidenum">
              <a:rPr lang="en-US" smtClean="0"/>
              <a:pPr/>
              <a:t>9</a:t>
            </a:fld>
            <a:endParaRPr lang="en-US"/>
          </a:p>
        </p:txBody>
      </p:sp>
      <p:pic>
        <p:nvPicPr>
          <p:cNvPr id="3" name="Picture 2">
            <a:extLst>
              <a:ext uri="{FF2B5EF4-FFF2-40B4-BE49-F238E27FC236}">
                <a16:creationId xmlns:a16="http://schemas.microsoft.com/office/drawing/2014/main" id="{B05B77EC-5B91-4CCE-9A80-FB71F39FA02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151074" y="5852160"/>
            <a:ext cx="841852" cy="830828"/>
          </a:xfrm>
          <a:prstGeom prst="rect">
            <a:avLst/>
          </a:prstGeom>
          <a:noFill/>
          <a:ln>
            <a:noFill/>
          </a:ln>
        </p:spPr>
      </p:pic>
      <p:sp>
        <p:nvSpPr>
          <p:cNvPr id="4" name="TextBox 3">
            <a:extLst>
              <a:ext uri="{FF2B5EF4-FFF2-40B4-BE49-F238E27FC236}">
                <a16:creationId xmlns:a16="http://schemas.microsoft.com/office/drawing/2014/main" id="{4E7E9C8A-B187-47DD-B455-C2C6E6CBEA47}"/>
              </a:ext>
            </a:extLst>
          </p:cNvPr>
          <p:cNvSpPr txBox="1"/>
          <p:nvPr/>
        </p:nvSpPr>
        <p:spPr>
          <a:xfrm>
            <a:off x="2902218" y="2281866"/>
            <a:ext cx="2497711" cy="769441"/>
          </a:xfrm>
          <a:prstGeom prst="rect">
            <a:avLst/>
          </a:prstGeom>
          <a:noFill/>
        </p:spPr>
        <p:txBody>
          <a:bodyPr wrap="square" rtlCol="0">
            <a:spAutoFit/>
          </a:bodyPr>
          <a:lstStyle/>
          <a:p>
            <a:pPr algn="ctr"/>
            <a:r>
              <a:rPr lang="en-US" sz="4400" b="1" dirty="0">
                <a:solidFill>
                  <a:schemeClr val="accent2">
                    <a:lumMod val="75000"/>
                  </a:schemeClr>
                </a:solidFill>
              </a:rPr>
              <a:t>Programs</a:t>
            </a:r>
          </a:p>
        </p:txBody>
      </p:sp>
    </p:spTree>
    <p:extLst>
      <p:ext uri="{BB962C8B-B14F-4D97-AF65-F5344CB8AC3E}">
        <p14:creationId xmlns:p14="http://schemas.microsoft.com/office/powerpoint/2010/main" val="422366782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49.xml.rels><?xml version="1.0" encoding="UTF-8" standalone="yes"?>
<Relationships xmlns="http://schemas.openxmlformats.org/package/2006/relationships"><Relationship Id="rId1" Type="http://schemas.openxmlformats.org/officeDocument/2006/relationships/customXmlProps" Target="itemProps49.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50.xml.rels><?xml version="1.0" encoding="UTF-8" standalone="yes"?>
<Relationships xmlns="http://schemas.openxmlformats.org/package/2006/relationships"><Relationship Id="rId1" Type="http://schemas.openxmlformats.org/officeDocument/2006/relationships/customXmlProps" Target="itemProps50.xml"/></Relationships>
</file>

<file path=customXml/_rels/item51.xml.rels><?xml version="1.0" encoding="UTF-8" standalone="yes"?>
<Relationships xmlns="http://schemas.openxmlformats.org/package/2006/relationships"><Relationship Id="rId1" Type="http://schemas.openxmlformats.org/officeDocument/2006/relationships/customXmlProps" Target="itemProps51.xml"/></Relationships>
</file>

<file path=customXml/_rels/item52.xml.rels><?xml version="1.0" encoding="UTF-8" standalone="yes"?>
<Relationships xmlns="http://schemas.openxmlformats.org/package/2006/relationships"><Relationship Id="rId1" Type="http://schemas.openxmlformats.org/officeDocument/2006/relationships/customXmlProps" Target="itemProps52.xml"/></Relationships>
</file>

<file path=customXml/_rels/item53.xml.rels><?xml version="1.0" encoding="UTF-8" standalone="yes"?>
<Relationships xmlns="http://schemas.openxmlformats.org/package/2006/relationships"><Relationship Id="rId1" Type="http://schemas.openxmlformats.org/officeDocument/2006/relationships/customXmlProps" Target="itemProps53.xml"/></Relationships>
</file>

<file path=customXml/_rels/item54.xml.rels><?xml version="1.0" encoding="UTF-8" standalone="yes"?>
<Relationships xmlns="http://schemas.openxmlformats.org/package/2006/relationships"><Relationship Id="rId1" Type="http://schemas.openxmlformats.org/officeDocument/2006/relationships/customXmlProps" Target="itemProps54.xml"/></Relationships>
</file>

<file path=customXml/_rels/item55.xml.rels><?xml version="1.0" encoding="UTF-8" standalone="yes"?>
<Relationships xmlns="http://schemas.openxmlformats.org/package/2006/relationships"><Relationship Id="rId1" Type="http://schemas.openxmlformats.org/officeDocument/2006/relationships/customXmlProps" Target="itemProps55.xml"/></Relationships>
</file>

<file path=customXml/_rels/item56.xml.rels><?xml version="1.0" encoding="UTF-8" standalone="yes"?>
<Relationships xmlns="http://schemas.openxmlformats.org/package/2006/relationships"><Relationship Id="rId1" Type="http://schemas.openxmlformats.org/officeDocument/2006/relationships/customXmlProps" Target="itemProps56.xml"/></Relationships>
</file>

<file path=customXml/_rels/item57.xml.rels><?xml version="1.0" encoding="UTF-8" standalone="yes"?>
<Relationships xmlns="http://schemas.openxmlformats.org/package/2006/relationships"><Relationship Id="rId1" Type="http://schemas.openxmlformats.org/officeDocument/2006/relationships/customXmlProps" Target="itemProps57.xml"/></Relationships>
</file>

<file path=customXml/_rels/item58.xml.rels><?xml version="1.0" encoding="UTF-8" standalone="yes"?>
<Relationships xmlns="http://schemas.openxmlformats.org/package/2006/relationships"><Relationship Id="rId1" Type="http://schemas.openxmlformats.org/officeDocument/2006/relationships/customXmlProps" Target="itemProps58.xml"/></Relationships>
</file>

<file path=customXml/_rels/item59.xml.rels><?xml version="1.0" encoding="UTF-8" standalone="yes"?>
<Relationships xmlns="http://schemas.openxmlformats.org/package/2006/relationships"><Relationship Id="rId1" Type="http://schemas.openxmlformats.org/officeDocument/2006/relationships/customXmlProps" Target="itemProps59.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60.xml.rels><?xml version="1.0" encoding="UTF-8" standalone="yes"?>
<Relationships xmlns="http://schemas.openxmlformats.org/package/2006/relationships"><Relationship Id="rId1" Type="http://schemas.openxmlformats.org/officeDocument/2006/relationships/customXmlProps" Target="itemProps60.xml"/></Relationships>
</file>

<file path=customXml/_rels/item61.xml.rels><?xml version="1.0" encoding="UTF-8" standalone="yes"?>
<Relationships xmlns="http://schemas.openxmlformats.org/package/2006/relationships"><Relationship Id="rId1" Type="http://schemas.openxmlformats.org/officeDocument/2006/relationships/customXmlProps" Target="itemProps61.xml"/></Relationships>
</file>

<file path=customXml/_rels/item62.xml.rels><?xml version="1.0" encoding="UTF-8" standalone="yes"?>
<Relationships xmlns="http://schemas.openxmlformats.org/package/2006/relationships"><Relationship Id="rId1" Type="http://schemas.openxmlformats.org/officeDocument/2006/relationships/customXmlProps" Target="itemProps62.xml"/></Relationships>
</file>

<file path=customXml/_rels/item63.xml.rels><?xml version="1.0" encoding="UTF-8" standalone="yes"?>
<Relationships xmlns="http://schemas.openxmlformats.org/package/2006/relationships"><Relationship Id="rId1" Type="http://schemas.openxmlformats.org/officeDocument/2006/relationships/customXmlProps" Target="itemProps63.xml"/></Relationships>
</file>

<file path=customXml/_rels/item64.xml.rels><?xml version="1.0" encoding="UTF-8" standalone="yes"?>
<Relationships xmlns="http://schemas.openxmlformats.org/package/2006/relationships"><Relationship Id="rId1" Type="http://schemas.openxmlformats.org/officeDocument/2006/relationships/customXmlProps" Target="itemProps64.xml"/></Relationships>
</file>

<file path=customXml/_rels/item65.xml.rels><?xml version="1.0" encoding="UTF-8" standalone="yes"?>
<Relationships xmlns="http://schemas.openxmlformats.org/package/2006/relationships"><Relationship Id="rId1" Type="http://schemas.openxmlformats.org/officeDocument/2006/relationships/customXmlProps" Target="itemProps65.xml"/></Relationships>
</file>

<file path=customXml/_rels/item66.xml.rels><?xml version="1.0" encoding="UTF-8" standalone="yes"?>
<Relationships xmlns="http://schemas.openxmlformats.org/package/2006/relationships"><Relationship Id="rId1" Type="http://schemas.openxmlformats.org/officeDocument/2006/relationships/customXmlProps" Target="itemProps66.xml"/></Relationships>
</file>

<file path=customXml/_rels/item67.xml.rels><?xml version="1.0" encoding="UTF-8" standalone="yes"?>
<Relationships xmlns="http://schemas.openxmlformats.org/package/2006/relationships"><Relationship Id="rId1" Type="http://schemas.openxmlformats.org/officeDocument/2006/relationships/customXmlProps" Target="itemProps67.xml"/></Relationships>
</file>

<file path=customXml/_rels/item68.xml.rels><?xml version="1.0" encoding="UTF-8" standalone="yes"?>
<Relationships xmlns="http://schemas.openxmlformats.org/package/2006/relationships"><Relationship Id="rId1" Type="http://schemas.openxmlformats.org/officeDocument/2006/relationships/customXmlProps" Target="itemProps68.xml"/></Relationships>
</file>

<file path=customXml/_rels/item69.xml.rels><?xml version="1.0" encoding="UTF-8" standalone="yes"?>
<Relationships xmlns="http://schemas.openxmlformats.org/package/2006/relationships"><Relationship Id="rId1" Type="http://schemas.openxmlformats.org/officeDocument/2006/relationships/customXmlProps" Target="itemProps69.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70.xml.rels><?xml version="1.0" encoding="UTF-8" standalone="yes"?>
<Relationships xmlns="http://schemas.openxmlformats.org/package/2006/relationships"><Relationship Id="rId1" Type="http://schemas.openxmlformats.org/officeDocument/2006/relationships/customXmlProps" Target="itemProps70.xml"/></Relationships>
</file>

<file path=customXml/_rels/item71.xml.rels><?xml version="1.0" encoding="UTF-8" standalone="yes"?>
<Relationships xmlns="http://schemas.openxmlformats.org/package/2006/relationships"><Relationship Id="rId1" Type="http://schemas.openxmlformats.org/officeDocument/2006/relationships/customXmlProps" Target="itemProps71.xml"/></Relationships>
</file>

<file path=customXml/_rels/item72.xml.rels><?xml version="1.0" encoding="UTF-8" standalone="yes"?>
<Relationships xmlns="http://schemas.openxmlformats.org/package/2006/relationships"><Relationship Id="rId1" Type="http://schemas.openxmlformats.org/officeDocument/2006/relationships/customXmlProps" Target="itemProps72.xml"/></Relationships>
</file>

<file path=customXml/_rels/item73.xml.rels><?xml version="1.0" encoding="UTF-8" standalone="yes"?>
<Relationships xmlns="http://schemas.openxmlformats.org/package/2006/relationships"><Relationship Id="rId1" Type="http://schemas.openxmlformats.org/officeDocument/2006/relationships/customXmlProps" Target="itemProps73.xml"/></Relationships>
</file>

<file path=customXml/_rels/item74.xml.rels><?xml version="1.0" encoding="UTF-8" standalone="yes"?>
<Relationships xmlns="http://schemas.openxmlformats.org/package/2006/relationships"><Relationship Id="rId1" Type="http://schemas.openxmlformats.org/officeDocument/2006/relationships/customXmlProps" Target="itemProps74.xml"/></Relationships>
</file>

<file path=customXml/_rels/item75.xml.rels><?xml version="1.0" encoding="UTF-8" standalone="yes"?>
<Relationships xmlns="http://schemas.openxmlformats.org/package/2006/relationships"><Relationship Id="rId1" Type="http://schemas.openxmlformats.org/officeDocument/2006/relationships/customXmlProps" Target="itemProps75.xml"/></Relationships>
</file>

<file path=customXml/_rels/item76.xml.rels><?xml version="1.0" encoding="UTF-8" standalone="yes"?>
<Relationships xmlns="http://schemas.openxmlformats.org/package/2006/relationships"><Relationship Id="rId1" Type="http://schemas.openxmlformats.org/officeDocument/2006/relationships/customXmlProps" Target="itemProps76.xml"/></Relationships>
</file>

<file path=customXml/_rels/item77.xml.rels><?xml version="1.0" encoding="UTF-8" standalone="yes"?>
<Relationships xmlns="http://schemas.openxmlformats.org/package/2006/relationships"><Relationship Id="rId1" Type="http://schemas.openxmlformats.org/officeDocument/2006/relationships/customXmlProps" Target="itemProps77.xml"/></Relationships>
</file>

<file path=customXml/_rels/item78.xml.rels><?xml version="1.0" encoding="UTF-8" standalone="yes"?>
<Relationships xmlns="http://schemas.openxmlformats.org/package/2006/relationships"><Relationship Id="rId1" Type="http://schemas.openxmlformats.org/officeDocument/2006/relationships/customXmlProps" Target="itemProps78.xml"/></Relationships>
</file>

<file path=customXml/_rels/item79.xml.rels><?xml version="1.0" encoding="UTF-8" standalone="yes"?>
<Relationships xmlns="http://schemas.openxmlformats.org/package/2006/relationships"><Relationship Id="rId1" Type="http://schemas.openxmlformats.org/officeDocument/2006/relationships/customXmlProps" Target="itemProps79.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80.xml.rels><?xml version="1.0" encoding="UTF-8" standalone="yes"?>
<Relationships xmlns="http://schemas.openxmlformats.org/package/2006/relationships"><Relationship Id="rId1" Type="http://schemas.openxmlformats.org/officeDocument/2006/relationships/customXmlProps" Target="itemProps80.xml"/></Relationships>
</file>

<file path=customXml/_rels/item81.xml.rels><?xml version="1.0" encoding="UTF-8" standalone="yes"?>
<Relationships xmlns="http://schemas.openxmlformats.org/package/2006/relationships"><Relationship Id="rId1" Type="http://schemas.openxmlformats.org/officeDocument/2006/relationships/customXmlProps" Target="itemProps81.xml"/></Relationships>
</file>

<file path=customXml/_rels/item82.xml.rels><?xml version="1.0" encoding="UTF-8" standalone="yes"?>
<Relationships xmlns="http://schemas.openxmlformats.org/package/2006/relationships"><Relationship Id="rId1" Type="http://schemas.openxmlformats.org/officeDocument/2006/relationships/customXmlProps" Target="itemProps82.xml"/></Relationships>
</file>

<file path=customXml/_rels/item83.xml.rels><?xml version="1.0" encoding="UTF-8" standalone="yes"?>
<Relationships xmlns="http://schemas.openxmlformats.org/package/2006/relationships"><Relationship Id="rId1" Type="http://schemas.openxmlformats.org/officeDocument/2006/relationships/customXmlProps" Target="itemProps83.xml"/></Relationships>
</file>

<file path=customXml/_rels/item84.xml.rels><?xml version="1.0" encoding="UTF-8" standalone="yes"?>
<Relationships xmlns="http://schemas.openxmlformats.org/package/2006/relationships"><Relationship Id="rId1" Type="http://schemas.openxmlformats.org/officeDocument/2006/relationships/customXmlProps" Target="itemProps84.xml"/></Relationships>
</file>

<file path=customXml/_rels/item85.xml.rels><?xml version="1.0" encoding="UTF-8" standalone="yes"?>
<Relationships xmlns="http://schemas.openxmlformats.org/package/2006/relationships"><Relationship Id="rId1" Type="http://schemas.openxmlformats.org/officeDocument/2006/relationships/customXmlProps" Target="itemProps85.xml"/></Relationships>
</file>

<file path=customXml/_rels/item86.xml.rels><?xml version="1.0" encoding="UTF-8" standalone="yes"?>
<Relationships xmlns="http://schemas.openxmlformats.org/package/2006/relationships"><Relationship Id="rId1" Type="http://schemas.openxmlformats.org/officeDocument/2006/relationships/customXmlProps" Target="itemProps86.xml"/></Relationships>
</file>

<file path=customXml/_rels/item87.xml.rels><?xml version="1.0" encoding="UTF-8" standalone="yes"?>
<Relationships xmlns="http://schemas.openxmlformats.org/package/2006/relationships"><Relationship Id="rId1" Type="http://schemas.openxmlformats.org/officeDocument/2006/relationships/customXmlProps" Target="itemProps87.xml"/></Relationships>
</file>

<file path=customXml/_rels/item88.xml.rels><?xml version="1.0" encoding="UTF-8" standalone="yes"?>
<Relationships xmlns="http://schemas.openxmlformats.org/package/2006/relationships"><Relationship Id="rId1" Type="http://schemas.openxmlformats.org/officeDocument/2006/relationships/customXmlProps" Target="itemProps88.xml"/></Relationships>
</file>

<file path=customXml/_rels/item89.xml.rels><?xml version="1.0" encoding="UTF-8" standalone="yes"?>
<Relationships xmlns="http://schemas.openxmlformats.org/package/2006/relationships"><Relationship Id="rId1" Type="http://schemas.openxmlformats.org/officeDocument/2006/relationships/customXmlProps" Target="itemProps89.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_rels/item90.xml.rels><?xml version="1.0" encoding="UTF-8" standalone="yes"?>
<Relationships xmlns="http://schemas.openxmlformats.org/package/2006/relationships"><Relationship Id="rId1" Type="http://schemas.openxmlformats.org/officeDocument/2006/relationships/customXmlProps" Target="itemProps90.xml"/></Relationships>
</file>

<file path=customXml/_rels/item91.xml.rels><?xml version="1.0" encoding="UTF-8" standalone="yes"?>
<Relationships xmlns="http://schemas.openxmlformats.org/package/2006/relationships"><Relationship Id="rId1" Type="http://schemas.openxmlformats.org/officeDocument/2006/relationships/customXmlProps" Target="itemProps91.xml"/></Relationships>
</file>

<file path=customXml/_rels/item92.xml.rels><?xml version="1.0" encoding="UTF-8" standalone="yes"?>
<Relationships xmlns="http://schemas.openxmlformats.org/package/2006/relationships"><Relationship Id="rId1" Type="http://schemas.openxmlformats.org/officeDocument/2006/relationships/customXmlProps" Target="itemProps92.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20.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2.xml><?xml version="1.0" encoding="utf-8"?>
<EsriMapsInfo xmlns="ESRI.ArcGIS.Mapping.OfficeIntegration.PowerPointInfo">
  <Version>Version1</Version>
  <RequiresSignIn>False</RequiresSignIn>
</EsriMapsInfo>
</file>

<file path=customXml/item23.xml><?xml version="1.0" encoding="utf-8"?>
<EsriMapsInfo xmlns="ESRI.ArcGIS.Mapping.OfficeIntegration.PowerPointInfo">
  <Version>Version1</Version>
  <RequiresSignIn>False</RequiresSignIn>
</EsriMapsInfo>
</file>

<file path=customXml/item24.xml><?xml version="1.0" encoding="utf-8"?>
<EsriMapsInfo xmlns="ESRI.ArcGIS.Mapping.OfficeIntegration.PowerPointInfo">
  <Version>Version1</Version>
  <RequiresSignIn>False</RequiresSignIn>
</EsriMapsInfo>
</file>

<file path=customXml/item25.xml><?xml version="1.0" encoding="utf-8"?>
<EsriMapsInfo xmlns="ESRI.ArcGIS.Mapping.OfficeIntegration.PowerPointInfo">
  <Version>Version1</Version>
  <RequiresSignIn>False</RequiresSignIn>
</EsriMapsInfo>
</file>

<file path=customXml/item26.xml><?xml version="1.0" encoding="utf-8"?>
<EsriMapsInfo xmlns="ESRI.ArcGIS.Mapping.OfficeIntegration.PowerPointInfo">
  <Version>Version1</Version>
  <RequiresSignIn>False</RequiresSignIn>
</EsriMapsInfo>
</file>

<file path=customXml/item27.xml><?xml version="1.0" encoding="utf-8"?>
<EsriMapsInfo xmlns="ESRI.ArcGIS.Mapping.OfficeIntegration.PowerPointInfo">
  <Version>Version1</Version>
  <RequiresSignIn>False</RequiresSignIn>
</EsriMapsInfo>
</file>

<file path=customXml/item28.xml><?xml version="1.0" encoding="utf-8"?>
<EsriMapsInfo xmlns="ESRI.ArcGIS.Mapping.OfficeIntegration.PowerPointInfo">
  <Version>Version1</Version>
  <RequiresSignIn>False</RequiresSignIn>
</EsriMapsInfo>
</file>

<file path=customXml/item29.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30.xml><?xml version="1.0" encoding="utf-8"?>
<EsriMapsInfo xmlns="ESRI.ArcGIS.Mapping.OfficeIntegration.PowerPointInfo">
  <Version>Version1</Version>
  <RequiresSignIn>False</RequiresSignIn>
</EsriMapsInfo>
</file>

<file path=customXml/item31.xml><?xml version="1.0" encoding="utf-8"?>
<EsriMapsInfo xmlns="ESRI.ArcGIS.Mapping.OfficeIntegration.PowerPointInfo">
  <Version>Version1</Version>
  <RequiresSignIn>False</RequiresSignIn>
</EsriMapsInfo>
</file>

<file path=customXml/item32.xml><?xml version="1.0" encoding="utf-8"?>
<EsriMapsInfo xmlns="ESRI.ArcGIS.Mapping.OfficeIntegration.PowerPointInfo">
  <Version>Version1</Version>
  <RequiresSignIn>False</RequiresSignIn>
</EsriMapsInfo>
</file>

<file path=customXml/item33.xml><?xml version="1.0" encoding="utf-8"?>
<EsriMapsInfo xmlns="ESRI.ArcGIS.Mapping.OfficeIntegration.PowerPointInfo">
  <Version>Version1</Version>
  <RequiresSignIn>False</RequiresSignIn>
</EsriMapsInfo>
</file>

<file path=customXml/item34.xml><?xml version="1.0" encoding="utf-8"?>
<EsriMapsInfo xmlns="ESRI.ArcGIS.Mapping.OfficeIntegration.PowerPointInfo">
  <Version>Version1</Version>
  <RequiresSignIn>False</RequiresSignIn>
</EsriMapsInfo>
</file>

<file path=customXml/item35.xml><?xml version="1.0" encoding="utf-8"?>
<EsriMapsInfo xmlns="ESRI.ArcGIS.Mapping.OfficeIntegration.PowerPointInfo">
  <Version>Version1</Version>
  <RequiresSignIn>False</RequiresSignIn>
</EsriMapsInfo>
</file>

<file path=customXml/item36.xml><?xml version="1.0" encoding="utf-8"?>
<EsriMapsInfo xmlns="ESRI.ArcGIS.Mapping.OfficeIntegration.PowerPointInfo">
  <Version>Version1</Version>
  <RequiresSignIn>False</RequiresSignIn>
</EsriMapsInfo>
</file>

<file path=customXml/item37.xml><?xml version="1.0" encoding="utf-8"?>
<EsriMapsInfo xmlns="ESRI.ArcGIS.Mapping.OfficeIntegration.PowerPointInfo">
  <Version>Version1</Version>
  <RequiresSignIn>False</RequiresSignIn>
</EsriMapsInfo>
</file>

<file path=customXml/item38.xml><?xml version="1.0" encoding="utf-8"?>
<EsriMapsInfo xmlns="ESRI.ArcGIS.Mapping.OfficeIntegration.PowerPointInfo">
  <Version>Version1</Version>
  <RequiresSignIn>False</RequiresSignIn>
</EsriMapsInfo>
</file>

<file path=customXml/item39.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40.xml><?xml version="1.0" encoding="utf-8"?>
<EsriMapsInfo xmlns="ESRI.ArcGIS.Mapping.OfficeIntegration.PowerPointInfo">
  <Version>Version1</Version>
  <RequiresSignIn>False</RequiresSignIn>
</EsriMapsInfo>
</file>

<file path=customXml/item41.xml><?xml version="1.0" encoding="utf-8"?>
<EsriMapsInfo xmlns="ESRI.ArcGIS.Mapping.OfficeIntegration.PowerPointInfo">
  <Version>Version1</Version>
  <RequiresSignIn>False</RequiresSignIn>
</EsriMapsInfo>
</file>

<file path=customXml/item42.xml><?xml version="1.0" encoding="utf-8"?>
<EsriMapsInfo xmlns="ESRI.ArcGIS.Mapping.OfficeIntegration.PowerPointInfo">
  <Version>Version1</Version>
  <RequiresSignIn>False</RequiresSignIn>
</EsriMapsInfo>
</file>

<file path=customXml/item43.xml><?xml version="1.0" encoding="utf-8"?>
<EsriMapsInfo xmlns="ESRI.ArcGIS.Mapping.OfficeIntegration.PowerPointInfo">
  <Version>Version1</Version>
  <RequiresSignIn>False</RequiresSignIn>
</EsriMapsInfo>
</file>

<file path=customXml/item44.xml><?xml version="1.0" encoding="utf-8"?>
<EsriMapsInfo xmlns="ESRI.ArcGIS.Mapping.OfficeIntegration.PowerPointInfo">
  <Version>Version1</Version>
  <RequiresSignIn>False</RequiresSignIn>
</EsriMapsInfo>
</file>

<file path=customXml/item45.xml><?xml version="1.0" encoding="utf-8"?>
<EsriMapsInfo xmlns="ESRI.ArcGIS.Mapping.OfficeIntegration.PowerPointInfo">
  <Version>Version1</Version>
  <RequiresSignIn>False</RequiresSignIn>
</EsriMapsInfo>
</file>

<file path=customXml/item46.xml><?xml version="1.0" encoding="utf-8"?>
<EsriMapsInfo xmlns="ESRI.ArcGIS.Mapping.OfficeIntegration.PowerPointInfo">
  <Version>Version1</Version>
  <RequiresSignIn>False</RequiresSignIn>
</EsriMapsInfo>
</file>

<file path=customXml/item47.xml><?xml version="1.0" encoding="utf-8"?>
<EsriMapsInfo xmlns="ESRI.ArcGIS.Mapping.OfficeIntegration.PowerPointInfo">
  <Version>Version1</Version>
  <RequiresSignIn>False</RequiresSignIn>
</EsriMapsInfo>
</file>

<file path=customXml/item48.xml><?xml version="1.0" encoding="utf-8"?>
<EsriMapsInfo xmlns="ESRI.ArcGIS.Mapping.OfficeIntegration.PowerPointInfo">
  <Version>Version1</Version>
  <RequiresSignIn>False</RequiresSignIn>
</EsriMapsInfo>
</file>

<file path=customXml/item49.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50.xml><?xml version="1.0" encoding="utf-8"?>
<EsriMapsInfo xmlns="ESRI.ArcGIS.Mapping.OfficeIntegration.PowerPointInfo">
  <Version>Version1</Version>
  <RequiresSignIn>False</RequiresSignIn>
</EsriMapsInfo>
</file>

<file path=customXml/item51.xml><?xml version="1.0" encoding="utf-8"?>
<EsriMapsInfo xmlns="ESRI.ArcGIS.Mapping.OfficeIntegration.PowerPointInfo">
  <Version>Version1</Version>
  <RequiresSignIn>False</RequiresSignIn>
</EsriMapsInfo>
</file>

<file path=customXml/item52.xml><?xml version="1.0" encoding="utf-8"?>
<EsriMapsInfo xmlns="ESRI.ArcGIS.Mapping.OfficeIntegration.PowerPointInfo">
  <Version>Version1</Version>
  <RequiresSignIn>False</RequiresSignIn>
</EsriMapsInfo>
</file>

<file path=customXml/item53.xml><?xml version="1.0" encoding="utf-8"?>
<EsriMapsInfo xmlns="ESRI.ArcGIS.Mapping.OfficeIntegration.PowerPointInfo">
  <Version>Version1</Version>
  <RequiresSignIn>False</RequiresSignIn>
</EsriMapsInfo>
</file>

<file path=customXml/item54.xml><?xml version="1.0" encoding="utf-8"?>
<EsriMapsInfo xmlns="ESRI.ArcGIS.Mapping.OfficeIntegration.PowerPointInfo">
  <Version>Version1</Version>
  <RequiresSignIn>False</RequiresSignIn>
</EsriMapsInfo>
</file>

<file path=customXml/item55.xml><?xml version="1.0" encoding="utf-8"?>
<EsriMapsInfo xmlns="ESRI.ArcGIS.Mapping.OfficeIntegration.PowerPointInfo">
  <Version>Version1</Version>
  <RequiresSignIn>False</RequiresSignIn>
</EsriMapsInfo>
</file>

<file path=customXml/item56.xml><?xml version="1.0" encoding="utf-8"?>
<EsriMapsInfo xmlns="ESRI.ArcGIS.Mapping.OfficeIntegration.PowerPointInfo">
  <Version>Version1</Version>
  <RequiresSignIn>False</RequiresSignIn>
</EsriMapsInfo>
</file>

<file path=customXml/item57.xml><?xml version="1.0" encoding="utf-8"?>
<EsriMapsInfo xmlns="ESRI.ArcGIS.Mapping.OfficeIntegration.PowerPointInfo">
  <Version>Version1</Version>
  <RequiresSignIn>False</RequiresSignIn>
</EsriMapsInfo>
</file>

<file path=customXml/item58.xml><?xml version="1.0" encoding="utf-8"?>
<EsriMapsInfo xmlns="ESRI.ArcGIS.Mapping.OfficeIntegration.PowerPointInfo">
  <Version>Version1</Version>
  <RequiresSignIn>False</RequiresSignIn>
</EsriMapsInfo>
</file>

<file path=customXml/item59.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60.xml><?xml version="1.0" encoding="utf-8"?>
<EsriMapsInfo xmlns="ESRI.ArcGIS.Mapping.OfficeIntegration.PowerPointInfo">
  <Version>Version1</Version>
  <RequiresSignIn>False</RequiresSignIn>
</EsriMapsInfo>
</file>

<file path=customXml/item61.xml><?xml version="1.0" encoding="utf-8"?>
<EsriMapsInfo xmlns="ESRI.ArcGIS.Mapping.OfficeIntegration.PowerPointInfo">
  <Version>Version1</Version>
  <RequiresSignIn>False</RequiresSignIn>
</EsriMapsInfo>
</file>

<file path=customXml/item62.xml><?xml version="1.0" encoding="utf-8"?>
<EsriMapsInfo xmlns="ESRI.ArcGIS.Mapping.OfficeIntegration.PowerPointInfo">
  <Version>Version1</Version>
  <RequiresSignIn>False</RequiresSignIn>
</EsriMapsInfo>
</file>

<file path=customXml/item63.xml><?xml version="1.0" encoding="utf-8"?>
<EsriMapsInfo xmlns="ESRI.ArcGIS.Mapping.OfficeIntegration.PowerPointInfo">
  <Version>Version1</Version>
  <RequiresSignIn>False</RequiresSignIn>
</EsriMapsInfo>
</file>

<file path=customXml/item64.xml><?xml version="1.0" encoding="utf-8"?>
<EsriMapsInfo xmlns="ESRI.ArcGIS.Mapping.OfficeIntegration.PowerPointInfo">
  <Version>Version1</Version>
  <RequiresSignIn>False</RequiresSignIn>
</EsriMapsInfo>
</file>

<file path=customXml/item65.xml><?xml version="1.0" encoding="utf-8"?>
<EsriMapsInfo xmlns="ESRI.ArcGIS.Mapping.OfficeIntegration.PowerPointInfo">
  <Version>Version1</Version>
  <RequiresSignIn>False</RequiresSignIn>
</EsriMapsInfo>
</file>

<file path=customXml/item66.xml><?xml version="1.0" encoding="utf-8"?>
<EsriMapsInfo xmlns="ESRI.ArcGIS.Mapping.OfficeIntegration.PowerPointInfo">
  <Version>Version1</Version>
  <RequiresSignIn>False</RequiresSignIn>
</EsriMapsInfo>
</file>

<file path=customXml/item67.xml><?xml version="1.0" encoding="utf-8"?>
<EsriMapsInfo xmlns="ESRI.ArcGIS.Mapping.OfficeIntegration.PowerPointInfo">
  <Version>Version1</Version>
  <RequiresSignIn>False</RequiresSignIn>
</EsriMapsInfo>
</file>

<file path=customXml/item68.xml><?xml version="1.0" encoding="utf-8"?>
<EsriMapsInfo xmlns="ESRI.ArcGIS.Mapping.OfficeIntegration.PowerPointInfo">
  <Version>Version1</Version>
  <RequiresSignIn>False</RequiresSignIn>
</EsriMapsInfo>
</file>

<file path=customXml/item69.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70.xml><?xml version="1.0" encoding="utf-8"?>
<EsriMapsInfo xmlns="ESRI.ArcGIS.Mapping.OfficeIntegration.PowerPointInfo">
  <Version>Version1</Version>
  <RequiresSignIn>False</RequiresSignIn>
</EsriMapsInfo>
</file>

<file path=customXml/item71.xml><?xml version="1.0" encoding="utf-8"?>
<EsriMapsInfo xmlns="ESRI.ArcGIS.Mapping.OfficeIntegration.PowerPointInfo">
  <Version>Version1</Version>
  <RequiresSignIn>False</RequiresSignIn>
</EsriMapsInfo>
</file>

<file path=customXml/item72.xml><?xml version="1.0" encoding="utf-8"?>
<EsriMapsInfo xmlns="ESRI.ArcGIS.Mapping.OfficeIntegration.PowerPointInfo">
  <Version>Version1</Version>
  <RequiresSignIn>False</RequiresSignIn>
</EsriMapsInfo>
</file>

<file path=customXml/item73.xml><?xml version="1.0" encoding="utf-8"?>
<EsriMapsInfo xmlns="ESRI.ArcGIS.Mapping.OfficeIntegration.PowerPointInfo">
  <Version>Version1</Version>
  <RequiresSignIn>False</RequiresSignIn>
</EsriMapsInfo>
</file>

<file path=customXml/item74.xml><?xml version="1.0" encoding="utf-8"?>
<EsriMapsInfo xmlns="ESRI.ArcGIS.Mapping.OfficeIntegration.PowerPointInfo">
  <Version>Version1</Version>
  <RequiresSignIn>False</RequiresSignIn>
</EsriMapsInfo>
</file>

<file path=customXml/item75.xml><?xml version="1.0" encoding="utf-8"?>
<EsriMapsInfo xmlns="ESRI.ArcGIS.Mapping.OfficeIntegration.PowerPointInfo">
  <Version>Version1</Version>
  <RequiresSignIn>False</RequiresSignIn>
</EsriMapsInfo>
</file>

<file path=customXml/item76.xml><?xml version="1.0" encoding="utf-8"?>
<EsriMapsInfo xmlns="ESRI.ArcGIS.Mapping.OfficeIntegration.PowerPointInfo">
  <Version>Version1</Version>
  <RequiresSignIn>False</RequiresSignIn>
</EsriMapsInfo>
</file>

<file path=customXml/item77.xml><?xml version="1.0" encoding="utf-8"?>
<EsriMapsInfo xmlns="ESRI.ArcGIS.Mapping.OfficeIntegration.PowerPointInfo">
  <Version>Version1</Version>
  <RequiresSignIn>False</RequiresSignIn>
</EsriMapsInfo>
</file>

<file path=customXml/item78.xml><?xml version="1.0" encoding="utf-8"?>
<EsriMapsInfo xmlns="ESRI.ArcGIS.Mapping.OfficeIntegration.PowerPointInfo">
  <Version>Version1</Version>
  <RequiresSignIn>False</RequiresSignIn>
</EsriMapsInfo>
</file>

<file path=customXml/item79.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80.xml><?xml version="1.0" encoding="utf-8"?>
<EsriMapsInfo xmlns="ESRI.ArcGIS.Mapping.OfficeIntegration.PowerPointInfo">
  <Version>Version1</Version>
  <RequiresSignIn>False</RequiresSignIn>
</EsriMapsInfo>
</file>

<file path=customXml/item81.xml><?xml version="1.0" encoding="utf-8"?>
<EsriMapsInfo xmlns="ESRI.ArcGIS.Mapping.OfficeIntegration.PowerPointInfo">
  <Version>Version1</Version>
  <RequiresSignIn>False</RequiresSignIn>
</EsriMapsInfo>
</file>

<file path=customXml/item82.xml><?xml version="1.0" encoding="utf-8"?>
<EsriMapsInfo xmlns="ESRI.ArcGIS.Mapping.OfficeIntegration.PowerPointInfo">
  <Version>Version1</Version>
  <RequiresSignIn>False</RequiresSignIn>
</EsriMapsInfo>
</file>

<file path=customXml/item83.xml><?xml version="1.0" encoding="utf-8"?>
<EsriMapsInfo xmlns="ESRI.ArcGIS.Mapping.OfficeIntegration.PowerPointInfo">
  <Version>Version1</Version>
  <RequiresSignIn>False</RequiresSignIn>
</EsriMapsInfo>
</file>

<file path=customXml/item84.xml><?xml version="1.0" encoding="utf-8"?>
<EsriMapsInfo xmlns="ESRI.ArcGIS.Mapping.OfficeIntegration.PowerPointInfo">
  <Version>Version1</Version>
  <RequiresSignIn>False</RequiresSignIn>
</EsriMapsInfo>
</file>

<file path=customXml/item85.xml><?xml version="1.0" encoding="utf-8"?>
<EsriMapsInfo xmlns="ESRI.ArcGIS.Mapping.OfficeIntegration.PowerPointInfo">
  <Version>Version1</Version>
  <RequiresSignIn>False</RequiresSignIn>
</EsriMapsInfo>
</file>

<file path=customXml/item86.xml><?xml version="1.0" encoding="utf-8"?>
<EsriMapsInfo xmlns="ESRI.ArcGIS.Mapping.OfficeIntegration.PowerPointInfo">
  <Version>Version1</Version>
  <RequiresSignIn>False</RequiresSignIn>
</EsriMapsInfo>
</file>

<file path=customXml/item87.xml><?xml version="1.0" encoding="utf-8"?>
<EsriMapsInfo xmlns="ESRI.ArcGIS.Mapping.OfficeIntegration.PowerPointInfo">
  <Version>Version1</Version>
  <RequiresSignIn>False</RequiresSignIn>
</EsriMapsInfo>
</file>

<file path=customXml/item88.xml><?xml version="1.0" encoding="utf-8"?>
<EsriMapsInfo xmlns="ESRI.ArcGIS.Mapping.OfficeIntegration.PowerPointInfo">
  <Version>Version1</Version>
  <RequiresSignIn>False</RequiresSignIn>
</EsriMapsInfo>
</file>

<file path=customXml/item89.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90.xml><?xml version="1.0" encoding="utf-8"?>
<EsriMapsInfo xmlns="ESRI.ArcGIS.Mapping.OfficeIntegration.PowerPointInfo">
  <Version>Version1</Version>
  <RequiresSignIn>False</RequiresSignIn>
</EsriMapsInfo>
</file>

<file path=customXml/item91.xml><?xml version="1.0" encoding="utf-8"?>
<EsriMapsInfo xmlns="ESRI.ArcGIS.Mapping.OfficeIntegration.PowerPointInfo">
  <Version>Version1</Version>
  <RequiresSignIn>False</RequiresSignIn>
</EsriMapsInfo>
</file>

<file path=customXml/item92.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DA56714C-C5BA-421D-8B3F-912564EFA603}">
  <ds:schemaRefs>
    <ds:schemaRef ds:uri="ESRI.ArcGIS.Mapping.OfficeIntegration.PowerPointInfo"/>
  </ds:schemaRefs>
</ds:datastoreItem>
</file>

<file path=customXml/itemProps10.xml><?xml version="1.0" encoding="utf-8"?>
<ds:datastoreItem xmlns:ds="http://schemas.openxmlformats.org/officeDocument/2006/customXml" ds:itemID="{1391B720-84C0-4F98-934E-E408871A0E5C}">
  <ds:schemaRefs>
    <ds:schemaRef ds:uri="ESRI.ArcGIS.Mapping.OfficeIntegration.PowerPointInfo"/>
  </ds:schemaRefs>
</ds:datastoreItem>
</file>

<file path=customXml/itemProps11.xml><?xml version="1.0" encoding="utf-8"?>
<ds:datastoreItem xmlns:ds="http://schemas.openxmlformats.org/officeDocument/2006/customXml" ds:itemID="{6060FAA8-E0BC-452C-9288-D6963037CA58}">
  <ds:schemaRefs>
    <ds:schemaRef ds:uri="ESRI.ArcGIS.Mapping.OfficeIntegration.PowerPointInfo"/>
  </ds:schemaRefs>
</ds:datastoreItem>
</file>

<file path=customXml/itemProps12.xml><?xml version="1.0" encoding="utf-8"?>
<ds:datastoreItem xmlns:ds="http://schemas.openxmlformats.org/officeDocument/2006/customXml" ds:itemID="{3291DB53-95AB-4F59-9B55-5B13B8236A6B}">
  <ds:schemaRefs>
    <ds:schemaRef ds:uri="ESRI.ArcGIS.Mapping.OfficeIntegration.PowerPointInfo"/>
  </ds:schemaRefs>
</ds:datastoreItem>
</file>

<file path=customXml/itemProps13.xml><?xml version="1.0" encoding="utf-8"?>
<ds:datastoreItem xmlns:ds="http://schemas.openxmlformats.org/officeDocument/2006/customXml" ds:itemID="{D0B605AD-40CF-47A3-AEDD-17D8D3960F01}">
  <ds:schemaRefs>
    <ds:schemaRef ds:uri="ESRI.ArcGIS.Mapping.OfficeIntegration.PowerPointInfo"/>
  </ds:schemaRefs>
</ds:datastoreItem>
</file>

<file path=customXml/itemProps14.xml><?xml version="1.0" encoding="utf-8"?>
<ds:datastoreItem xmlns:ds="http://schemas.openxmlformats.org/officeDocument/2006/customXml" ds:itemID="{4C376FC1-B540-47A9-B6E7-D9F03DB63BAC}">
  <ds:schemaRefs>
    <ds:schemaRef ds:uri="ESRI.ArcGIS.Mapping.OfficeIntegration.PowerPointInfo"/>
  </ds:schemaRefs>
</ds:datastoreItem>
</file>

<file path=customXml/itemProps15.xml><?xml version="1.0" encoding="utf-8"?>
<ds:datastoreItem xmlns:ds="http://schemas.openxmlformats.org/officeDocument/2006/customXml" ds:itemID="{C47474A7-73A5-4DC2-A72B-35DF3161885A}">
  <ds:schemaRefs>
    <ds:schemaRef ds:uri="ESRI.ArcGIS.Mapping.OfficeIntegration.PowerPointInfo"/>
  </ds:schemaRefs>
</ds:datastoreItem>
</file>

<file path=customXml/itemProps16.xml><?xml version="1.0" encoding="utf-8"?>
<ds:datastoreItem xmlns:ds="http://schemas.openxmlformats.org/officeDocument/2006/customXml" ds:itemID="{DD8498FD-7AEA-4DB6-A99F-88B05448F6D0}">
  <ds:schemaRefs>
    <ds:schemaRef ds:uri="ESRI.ArcGIS.Mapping.OfficeIntegration.PowerPointInfo"/>
  </ds:schemaRefs>
</ds:datastoreItem>
</file>

<file path=customXml/itemProps17.xml><?xml version="1.0" encoding="utf-8"?>
<ds:datastoreItem xmlns:ds="http://schemas.openxmlformats.org/officeDocument/2006/customXml" ds:itemID="{260A7C52-25C0-48FB-A515-109DB1BA2A8E}">
  <ds:schemaRefs>
    <ds:schemaRef ds:uri="ESRI.ArcGIS.Mapping.OfficeIntegration.PowerPointInfo"/>
  </ds:schemaRefs>
</ds:datastoreItem>
</file>

<file path=customXml/itemProps18.xml><?xml version="1.0" encoding="utf-8"?>
<ds:datastoreItem xmlns:ds="http://schemas.openxmlformats.org/officeDocument/2006/customXml" ds:itemID="{0D8319A0-B27D-4997-8E72-8E5C7D851508}">
  <ds:schemaRefs>
    <ds:schemaRef ds:uri="ESRI.ArcGIS.Mapping.OfficeIntegration.PowerPointInfo"/>
  </ds:schemaRefs>
</ds:datastoreItem>
</file>

<file path=customXml/itemProps19.xml><?xml version="1.0" encoding="utf-8"?>
<ds:datastoreItem xmlns:ds="http://schemas.openxmlformats.org/officeDocument/2006/customXml" ds:itemID="{0FE8EA40-8C27-45DC-9C16-F9349FA7F958}">
  <ds:schemaRefs>
    <ds:schemaRef ds:uri="ESRI.ArcGIS.Mapping.OfficeIntegration.PowerPointInfo"/>
  </ds:schemaRefs>
</ds:datastoreItem>
</file>

<file path=customXml/itemProps2.xml><?xml version="1.0" encoding="utf-8"?>
<ds:datastoreItem xmlns:ds="http://schemas.openxmlformats.org/officeDocument/2006/customXml" ds:itemID="{A4053373-C0FB-4053-A59D-14A9CDA0DF85}">
  <ds:schemaRefs>
    <ds:schemaRef ds:uri="ESRI.ArcGIS.Mapping.OfficeIntegration.PowerPointInfo"/>
  </ds:schemaRefs>
</ds:datastoreItem>
</file>

<file path=customXml/itemProps20.xml><?xml version="1.0" encoding="utf-8"?>
<ds:datastoreItem xmlns:ds="http://schemas.openxmlformats.org/officeDocument/2006/customXml" ds:itemID="{0460D8D8-3B11-4070-A022-CD844BAEFAE8}">
  <ds:schemaRefs>
    <ds:schemaRef ds:uri="ESRI.ArcGIS.Mapping.OfficeIntegration.PowerPointInfo"/>
  </ds:schemaRefs>
</ds:datastoreItem>
</file>

<file path=customXml/itemProps21.xml><?xml version="1.0" encoding="utf-8"?>
<ds:datastoreItem xmlns:ds="http://schemas.openxmlformats.org/officeDocument/2006/customXml" ds:itemID="{7F7EAB7F-674E-41DA-A869-2F974993A6B1}">
  <ds:schemaRefs>
    <ds:schemaRef ds:uri="ESRI.ArcGIS.Mapping.OfficeIntegration.PowerPointInfo"/>
  </ds:schemaRefs>
</ds:datastoreItem>
</file>

<file path=customXml/itemProps22.xml><?xml version="1.0" encoding="utf-8"?>
<ds:datastoreItem xmlns:ds="http://schemas.openxmlformats.org/officeDocument/2006/customXml" ds:itemID="{EB91680F-B6D6-485A-BB3F-EFDC63054EB8}">
  <ds:schemaRefs>
    <ds:schemaRef ds:uri="ESRI.ArcGIS.Mapping.OfficeIntegration.PowerPointInfo"/>
  </ds:schemaRefs>
</ds:datastoreItem>
</file>

<file path=customXml/itemProps23.xml><?xml version="1.0" encoding="utf-8"?>
<ds:datastoreItem xmlns:ds="http://schemas.openxmlformats.org/officeDocument/2006/customXml" ds:itemID="{54F22868-9C65-4483-941D-6A2FBD4603A0}">
  <ds:schemaRefs>
    <ds:schemaRef ds:uri="ESRI.ArcGIS.Mapping.OfficeIntegration.PowerPointInfo"/>
  </ds:schemaRefs>
</ds:datastoreItem>
</file>

<file path=customXml/itemProps24.xml><?xml version="1.0" encoding="utf-8"?>
<ds:datastoreItem xmlns:ds="http://schemas.openxmlformats.org/officeDocument/2006/customXml" ds:itemID="{3F8FE3FD-9F03-48D7-92E3-F25F40525F7B}">
  <ds:schemaRefs>
    <ds:schemaRef ds:uri="ESRI.ArcGIS.Mapping.OfficeIntegration.PowerPointInfo"/>
  </ds:schemaRefs>
</ds:datastoreItem>
</file>

<file path=customXml/itemProps25.xml><?xml version="1.0" encoding="utf-8"?>
<ds:datastoreItem xmlns:ds="http://schemas.openxmlformats.org/officeDocument/2006/customXml" ds:itemID="{FF90BB54-5341-476B-A75F-1BBF2A9BDCC7}">
  <ds:schemaRefs>
    <ds:schemaRef ds:uri="ESRI.ArcGIS.Mapping.OfficeIntegration.PowerPointInfo"/>
  </ds:schemaRefs>
</ds:datastoreItem>
</file>

<file path=customXml/itemProps26.xml><?xml version="1.0" encoding="utf-8"?>
<ds:datastoreItem xmlns:ds="http://schemas.openxmlformats.org/officeDocument/2006/customXml" ds:itemID="{EAE7547A-56F1-414F-9527-9B8942ADF2BE}">
  <ds:schemaRefs>
    <ds:schemaRef ds:uri="ESRI.ArcGIS.Mapping.OfficeIntegration.PowerPointInfo"/>
  </ds:schemaRefs>
</ds:datastoreItem>
</file>

<file path=customXml/itemProps27.xml><?xml version="1.0" encoding="utf-8"?>
<ds:datastoreItem xmlns:ds="http://schemas.openxmlformats.org/officeDocument/2006/customXml" ds:itemID="{8F58CCAA-2713-4CAC-9EAF-C36D5EF5A1DD}">
  <ds:schemaRefs>
    <ds:schemaRef ds:uri="ESRI.ArcGIS.Mapping.OfficeIntegration.PowerPointInfo"/>
  </ds:schemaRefs>
</ds:datastoreItem>
</file>

<file path=customXml/itemProps28.xml><?xml version="1.0" encoding="utf-8"?>
<ds:datastoreItem xmlns:ds="http://schemas.openxmlformats.org/officeDocument/2006/customXml" ds:itemID="{C4069A3B-C536-4A45-892C-7601974E1485}">
  <ds:schemaRefs>
    <ds:schemaRef ds:uri="ESRI.ArcGIS.Mapping.OfficeIntegration.PowerPointInfo"/>
  </ds:schemaRefs>
</ds:datastoreItem>
</file>

<file path=customXml/itemProps29.xml><?xml version="1.0" encoding="utf-8"?>
<ds:datastoreItem xmlns:ds="http://schemas.openxmlformats.org/officeDocument/2006/customXml" ds:itemID="{A7D1FDA9-7C81-4C12-8824-CC937B4C9C80}">
  <ds:schemaRefs>
    <ds:schemaRef ds:uri="ESRI.ArcGIS.Mapping.OfficeIntegration.PowerPointInfo"/>
  </ds:schemaRefs>
</ds:datastoreItem>
</file>

<file path=customXml/itemProps3.xml><?xml version="1.0" encoding="utf-8"?>
<ds:datastoreItem xmlns:ds="http://schemas.openxmlformats.org/officeDocument/2006/customXml" ds:itemID="{DA2F1B66-7BD2-4C16-9EF7-27EF56AE10EE}">
  <ds:schemaRefs>
    <ds:schemaRef ds:uri="ESRI.ArcGIS.Mapping.OfficeIntegration.PowerPointInfo"/>
  </ds:schemaRefs>
</ds:datastoreItem>
</file>

<file path=customXml/itemProps30.xml><?xml version="1.0" encoding="utf-8"?>
<ds:datastoreItem xmlns:ds="http://schemas.openxmlformats.org/officeDocument/2006/customXml" ds:itemID="{93B5868B-B31C-4AF2-B670-3BAA9AD56978}">
  <ds:schemaRefs>
    <ds:schemaRef ds:uri="ESRI.ArcGIS.Mapping.OfficeIntegration.PowerPointInfo"/>
  </ds:schemaRefs>
</ds:datastoreItem>
</file>

<file path=customXml/itemProps31.xml><?xml version="1.0" encoding="utf-8"?>
<ds:datastoreItem xmlns:ds="http://schemas.openxmlformats.org/officeDocument/2006/customXml" ds:itemID="{B7DAAB73-4F41-447B-AA3B-6AFF637B309B}">
  <ds:schemaRefs>
    <ds:schemaRef ds:uri="ESRI.ArcGIS.Mapping.OfficeIntegration.PowerPointInfo"/>
  </ds:schemaRefs>
</ds:datastoreItem>
</file>

<file path=customXml/itemProps32.xml><?xml version="1.0" encoding="utf-8"?>
<ds:datastoreItem xmlns:ds="http://schemas.openxmlformats.org/officeDocument/2006/customXml" ds:itemID="{F8032CE1-7A0C-4347-8118-EDD9B68D9D9D}">
  <ds:schemaRefs>
    <ds:schemaRef ds:uri="ESRI.ArcGIS.Mapping.OfficeIntegration.PowerPointInfo"/>
  </ds:schemaRefs>
</ds:datastoreItem>
</file>

<file path=customXml/itemProps33.xml><?xml version="1.0" encoding="utf-8"?>
<ds:datastoreItem xmlns:ds="http://schemas.openxmlformats.org/officeDocument/2006/customXml" ds:itemID="{B7DDC0B7-F058-46E9-8668-ECAAEDFDD651}">
  <ds:schemaRefs>
    <ds:schemaRef ds:uri="ESRI.ArcGIS.Mapping.OfficeIntegration.PowerPointInfo"/>
  </ds:schemaRefs>
</ds:datastoreItem>
</file>

<file path=customXml/itemProps34.xml><?xml version="1.0" encoding="utf-8"?>
<ds:datastoreItem xmlns:ds="http://schemas.openxmlformats.org/officeDocument/2006/customXml" ds:itemID="{D1CFA0AE-22AF-4E11-A6B7-D547ECE6EB9C}">
  <ds:schemaRefs>
    <ds:schemaRef ds:uri="ESRI.ArcGIS.Mapping.OfficeIntegration.PowerPointInfo"/>
  </ds:schemaRefs>
</ds:datastoreItem>
</file>

<file path=customXml/itemProps35.xml><?xml version="1.0" encoding="utf-8"?>
<ds:datastoreItem xmlns:ds="http://schemas.openxmlformats.org/officeDocument/2006/customXml" ds:itemID="{56800955-B105-447B-AF7E-14C9EB911586}">
  <ds:schemaRefs>
    <ds:schemaRef ds:uri="ESRI.ArcGIS.Mapping.OfficeIntegration.PowerPointInfo"/>
  </ds:schemaRefs>
</ds:datastoreItem>
</file>

<file path=customXml/itemProps36.xml><?xml version="1.0" encoding="utf-8"?>
<ds:datastoreItem xmlns:ds="http://schemas.openxmlformats.org/officeDocument/2006/customXml" ds:itemID="{4CF9B5CD-57FC-4209-81EF-7D728A27BF20}">
  <ds:schemaRefs>
    <ds:schemaRef ds:uri="ESRI.ArcGIS.Mapping.OfficeIntegration.PowerPointInfo"/>
  </ds:schemaRefs>
</ds:datastoreItem>
</file>

<file path=customXml/itemProps37.xml><?xml version="1.0" encoding="utf-8"?>
<ds:datastoreItem xmlns:ds="http://schemas.openxmlformats.org/officeDocument/2006/customXml" ds:itemID="{36A87F4C-00E8-4C56-AC04-399017709351}">
  <ds:schemaRefs>
    <ds:schemaRef ds:uri="ESRI.ArcGIS.Mapping.OfficeIntegration.PowerPointInfo"/>
  </ds:schemaRefs>
</ds:datastoreItem>
</file>

<file path=customXml/itemProps38.xml><?xml version="1.0" encoding="utf-8"?>
<ds:datastoreItem xmlns:ds="http://schemas.openxmlformats.org/officeDocument/2006/customXml" ds:itemID="{BE1BDB45-2462-4933-9322-79FDCE9DF50F}">
  <ds:schemaRefs>
    <ds:schemaRef ds:uri="ESRI.ArcGIS.Mapping.OfficeIntegration.PowerPointInfo"/>
  </ds:schemaRefs>
</ds:datastoreItem>
</file>

<file path=customXml/itemProps39.xml><?xml version="1.0" encoding="utf-8"?>
<ds:datastoreItem xmlns:ds="http://schemas.openxmlformats.org/officeDocument/2006/customXml" ds:itemID="{4921C1E1-764C-4351-A2B3-D6049DECCFA4}">
  <ds:schemaRefs>
    <ds:schemaRef ds:uri="ESRI.ArcGIS.Mapping.OfficeIntegration.PowerPointInfo"/>
  </ds:schemaRefs>
</ds:datastoreItem>
</file>

<file path=customXml/itemProps4.xml><?xml version="1.0" encoding="utf-8"?>
<ds:datastoreItem xmlns:ds="http://schemas.openxmlformats.org/officeDocument/2006/customXml" ds:itemID="{CF8BFD14-2F85-49A0-A301-B62C1C52F4EC}">
  <ds:schemaRefs>
    <ds:schemaRef ds:uri="ESRI.ArcGIS.Mapping.OfficeIntegration.PowerPointInfo"/>
  </ds:schemaRefs>
</ds:datastoreItem>
</file>

<file path=customXml/itemProps40.xml><?xml version="1.0" encoding="utf-8"?>
<ds:datastoreItem xmlns:ds="http://schemas.openxmlformats.org/officeDocument/2006/customXml" ds:itemID="{7D999746-05D1-499F-A618-5BADD85A561D}">
  <ds:schemaRefs>
    <ds:schemaRef ds:uri="ESRI.ArcGIS.Mapping.OfficeIntegration.PowerPointInfo"/>
  </ds:schemaRefs>
</ds:datastoreItem>
</file>

<file path=customXml/itemProps41.xml><?xml version="1.0" encoding="utf-8"?>
<ds:datastoreItem xmlns:ds="http://schemas.openxmlformats.org/officeDocument/2006/customXml" ds:itemID="{69076C0B-1650-409B-AF82-6629C7539227}">
  <ds:schemaRefs>
    <ds:schemaRef ds:uri="ESRI.ArcGIS.Mapping.OfficeIntegration.PowerPointInfo"/>
  </ds:schemaRefs>
</ds:datastoreItem>
</file>

<file path=customXml/itemProps42.xml><?xml version="1.0" encoding="utf-8"?>
<ds:datastoreItem xmlns:ds="http://schemas.openxmlformats.org/officeDocument/2006/customXml" ds:itemID="{D48B03BA-D38D-44F8-834B-7EA74DB482DD}">
  <ds:schemaRefs>
    <ds:schemaRef ds:uri="ESRI.ArcGIS.Mapping.OfficeIntegration.PowerPointInfo"/>
  </ds:schemaRefs>
</ds:datastoreItem>
</file>

<file path=customXml/itemProps43.xml><?xml version="1.0" encoding="utf-8"?>
<ds:datastoreItem xmlns:ds="http://schemas.openxmlformats.org/officeDocument/2006/customXml" ds:itemID="{27939520-0F30-4584-BE30-933AAAD32CEC}">
  <ds:schemaRefs>
    <ds:schemaRef ds:uri="ESRI.ArcGIS.Mapping.OfficeIntegration.PowerPointInfo"/>
  </ds:schemaRefs>
</ds:datastoreItem>
</file>

<file path=customXml/itemProps44.xml><?xml version="1.0" encoding="utf-8"?>
<ds:datastoreItem xmlns:ds="http://schemas.openxmlformats.org/officeDocument/2006/customXml" ds:itemID="{327F1F97-D709-4D18-BBA8-22302F467E1B}">
  <ds:schemaRefs>
    <ds:schemaRef ds:uri="ESRI.ArcGIS.Mapping.OfficeIntegration.PowerPointInfo"/>
  </ds:schemaRefs>
</ds:datastoreItem>
</file>

<file path=customXml/itemProps45.xml><?xml version="1.0" encoding="utf-8"?>
<ds:datastoreItem xmlns:ds="http://schemas.openxmlformats.org/officeDocument/2006/customXml" ds:itemID="{07B3332E-BF96-418E-95B2-D9A92BE51911}">
  <ds:schemaRefs>
    <ds:schemaRef ds:uri="ESRI.ArcGIS.Mapping.OfficeIntegration.PowerPointInfo"/>
  </ds:schemaRefs>
</ds:datastoreItem>
</file>

<file path=customXml/itemProps46.xml><?xml version="1.0" encoding="utf-8"?>
<ds:datastoreItem xmlns:ds="http://schemas.openxmlformats.org/officeDocument/2006/customXml" ds:itemID="{47A757C2-DDD2-44E6-B4AC-87E0FD3C575A}">
  <ds:schemaRefs>
    <ds:schemaRef ds:uri="ESRI.ArcGIS.Mapping.OfficeIntegration.PowerPointInfo"/>
  </ds:schemaRefs>
</ds:datastoreItem>
</file>

<file path=customXml/itemProps47.xml><?xml version="1.0" encoding="utf-8"?>
<ds:datastoreItem xmlns:ds="http://schemas.openxmlformats.org/officeDocument/2006/customXml" ds:itemID="{56718578-FB8E-494B-91DE-70F6CCC8F1D7}">
  <ds:schemaRefs>
    <ds:schemaRef ds:uri="ESRI.ArcGIS.Mapping.OfficeIntegration.PowerPointInfo"/>
  </ds:schemaRefs>
</ds:datastoreItem>
</file>

<file path=customXml/itemProps48.xml><?xml version="1.0" encoding="utf-8"?>
<ds:datastoreItem xmlns:ds="http://schemas.openxmlformats.org/officeDocument/2006/customXml" ds:itemID="{315AA5AD-643C-4959-ADAC-7E60733B75A7}">
  <ds:schemaRefs>
    <ds:schemaRef ds:uri="ESRI.ArcGIS.Mapping.OfficeIntegration.PowerPointInfo"/>
  </ds:schemaRefs>
</ds:datastoreItem>
</file>

<file path=customXml/itemProps49.xml><?xml version="1.0" encoding="utf-8"?>
<ds:datastoreItem xmlns:ds="http://schemas.openxmlformats.org/officeDocument/2006/customXml" ds:itemID="{2734BBFE-9DA4-44CC-8212-47D819C2EFB2}">
  <ds:schemaRefs>
    <ds:schemaRef ds:uri="ESRI.ArcGIS.Mapping.OfficeIntegration.PowerPointInfo"/>
  </ds:schemaRefs>
</ds:datastoreItem>
</file>

<file path=customXml/itemProps5.xml><?xml version="1.0" encoding="utf-8"?>
<ds:datastoreItem xmlns:ds="http://schemas.openxmlformats.org/officeDocument/2006/customXml" ds:itemID="{D29894C3-531C-478C-8D5D-61AA19E8C9F3}">
  <ds:schemaRefs>
    <ds:schemaRef ds:uri="ESRI.ArcGIS.Mapping.OfficeIntegration.PowerPointInfo"/>
  </ds:schemaRefs>
</ds:datastoreItem>
</file>

<file path=customXml/itemProps50.xml><?xml version="1.0" encoding="utf-8"?>
<ds:datastoreItem xmlns:ds="http://schemas.openxmlformats.org/officeDocument/2006/customXml" ds:itemID="{6445096B-C030-4D2E-8C51-2198036E1A04}">
  <ds:schemaRefs>
    <ds:schemaRef ds:uri="ESRI.ArcGIS.Mapping.OfficeIntegration.PowerPointInfo"/>
  </ds:schemaRefs>
</ds:datastoreItem>
</file>

<file path=customXml/itemProps51.xml><?xml version="1.0" encoding="utf-8"?>
<ds:datastoreItem xmlns:ds="http://schemas.openxmlformats.org/officeDocument/2006/customXml" ds:itemID="{04FA1F7E-7C02-4A72-8CA1-655C2B11BF01}">
  <ds:schemaRefs>
    <ds:schemaRef ds:uri="ESRI.ArcGIS.Mapping.OfficeIntegration.PowerPointInfo"/>
  </ds:schemaRefs>
</ds:datastoreItem>
</file>

<file path=customXml/itemProps52.xml><?xml version="1.0" encoding="utf-8"?>
<ds:datastoreItem xmlns:ds="http://schemas.openxmlformats.org/officeDocument/2006/customXml" ds:itemID="{84490FC6-FE9B-4E26-B804-AF7A2CDC9A31}">
  <ds:schemaRefs>
    <ds:schemaRef ds:uri="ESRI.ArcGIS.Mapping.OfficeIntegration.PowerPointInfo"/>
  </ds:schemaRefs>
</ds:datastoreItem>
</file>

<file path=customXml/itemProps53.xml><?xml version="1.0" encoding="utf-8"?>
<ds:datastoreItem xmlns:ds="http://schemas.openxmlformats.org/officeDocument/2006/customXml" ds:itemID="{1BB0FE10-E69D-418C-A000-A30BE6DD6011}">
  <ds:schemaRefs>
    <ds:schemaRef ds:uri="ESRI.ArcGIS.Mapping.OfficeIntegration.PowerPointInfo"/>
  </ds:schemaRefs>
</ds:datastoreItem>
</file>

<file path=customXml/itemProps54.xml><?xml version="1.0" encoding="utf-8"?>
<ds:datastoreItem xmlns:ds="http://schemas.openxmlformats.org/officeDocument/2006/customXml" ds:itemID="{80D33AB1-E451-424F-9572-2F3982CA9B33}">
  <ds:schemaRefs>
    <ds:schemaRef ds:uri="ESRI.ArcGIS.Mapping.OfficeIntegration.PowerPointInfo"/>
  </ds:schemaRefs>
</ds:datastoreItem>
</file>

<file path=customXml/itemProps55.xml><?xml version="1.0" encoding="utf-8"?>
<ds:datastoreItem xmlns:ds="http://schemas.openxmlformats.org/officeDocument/2006/customXml" ds:itemID="{5C1B384B-4B5D-4CFB-BC3A-31B039070665}">
  <ds:schemaRefs>
    <ds:schemaRef ds:uri="ESRI.ArcGIS.Mapping.OfficeIntegration.PowerPointInfo"/>
  </ds:schemaRefs>
</ds:datastoreItem>
</file>

<file path=customXml/itemProps56.xml><?xml version="1.0" encoding="utf-8"?>
<ds:datastoreItem xmlns:ds="http://schemas.openxmlformats.org/officeDocument/2006/customXml" ds:itemID="{BB60EE10-AD4F-45DF-83B7-097BD6E454F8}">
  <ds:schemaRefs>
    <ds:schemaRef ds:uri="ESRI.ArcGIS.Mapping.OfficeIntegration.PowerPointInfo"/>
  </ds:schemaRefs>
</ds:datastoreItem>
</file>

<file path=customXml/itemProps57.xml><?xml version="1.0" encoding="utf-8"?>
<ds:datastoreItem xmlns:ds="http://schemas.openxmlformats.org/officeDocument/2006/customXml" ds:itemID="{9649C9D9-4B4C-4002-98A6-A341B9635C1B}">
  <ds:schemaRefs>
    <ds:schemaRef ds:uri="ESRI.ArcGIS.Mapping.OfficeIntegration.PowerPointInfo"/>
  </ds:schemaRefs>
</ds:datastoreItem>
</file>

<file path=customXml/itemProps58.xml><?xml version="1.0" encoding="utf-8"?>
<ds:datastoreItem xmlns:ds="http://schemas.openxmlformats.org/officeDocument/2006/customXml" ds:itemID="{7A353838-A480-4462-9944-8D23579BE8AE}">
  <ds:schemaRefs>
    <ds:schemaRef ds:uri="ESRI.ArcGIS.Mapping.OfficeIntegration.PowerPointInfo"/>
  </ds:schemaRefs>
</ds:datastoreItem>
</file>

<file path=customXml/itemProps59.xml><?xml version="1.0" encoding="utf-8"?>
<ds:datastoreItem xmlns:ds="http://schemas.openxmlformats.org/officeDocument/2006/customXml" ds:itemID="{50E200A8-39CA-4163-ADFB-9FB52F6CA129}">
  <ds:schemaRefs>
    <ds:schemaRef ds:uri="ESRI.ArcGIS.Mapping.OfficeIntegration.PowerPointInfo"/>
  </ds:schemaRefs>
</ds:datastoreItem>
</file>

<file path=customXml/itemProps6.xml><?xml version="1.0" encoding="utf-8"?>
<ds:datastoreItem xmlns:ds="http://schemas.openxmlformats.org/officeDocument/2006/customXml" ds:itemID="{039582B2-9B36-42EF-9B93-6ECE3606EC0F}">
  <ds:schemaRefs>
    <ds:schemaRef ds:uri="ESRI.ArcGIS.Mapping.OfficeIntegration.PowerPointInfo"/>
  </ds:schemaRefs>
</ds:datastoreItem>
</file>

<file path=customXml/itemProps60.xml><?xml version="1.0" encoding="utf-8"?>
<ds:datastoreItem xmlns:ds="http://schemas.openxmlformats.org/officeDocument/2006/customXml" ds:itemID="{3E2B8A3C-AA66-4F73-AA58-A3ECC478D315}">
  <ds:schemaRefs>
    <ds:schemaRef ds:uri="ESRI.ArcGIS.Mapping.OfficeIntegration.PowerPointInfo"/>
  </ds:schemaRefs>
</ds:datastoreItem>
</file>

<file path=customXml/itemProps61.xml><?xml version="1.0" encoding="utf-8"?>
<ds:datastoreItem xmlns:ds="http://schemas.openxmlformats.org/officeDocument/2006/customXml" ds:itemID="{5974EDD9-E31C-40CD-B7BC-9C0BD7A16A49}">
  <ds:schemaRefs>
    <ds:schemaRef ds:uri="ESRI.ArcGIS.Mapping.OfficeIntegration.PowerPointInfo"/>
  </ds:schemaRefs>
</ds:datastoreItem>
</file>

<file path=customXml/itemProps62.xml><?xml version="1.0" encoding="utf-8"?>
<ds:datastoreItem xmlns:ds="http://schemas.openxmlformats.org/officeDocument/2006/customXml" ds:itemID="{347107A8-0639-4ECD-B367-15387956773D}">
  <ds:schemaRefs>
    <ds:schemaRef ds:uri="ESRI.ArcGIS.Mapping.OfficeIntegration.PowerPointInfo"/>
  </ds:schemaRefs>
</ds:datastoreItem>
</file>

<file path=customXml/itemProps63.xml><?xml version="1.0" encoding="utf-8"?>
<ds:datastoreItem xmlns:ds="http://schemas.openxmlformats.org/officeDocument/2006/customXml" ds:itemID="{B210CF87-03E3-4FFD-8E3F-FBEAEE7F215D}">
  <ds:schemaRefs>
    <ds:schemaRef ds:uri="ESRI.ArcGIS.Mapping.OfficeIntegration.PowerPointInfo"/>
  </ds:schemaRefs>
</ds:datastoreItem>
</file>

<file path=customXml/itemProps64.xml><?xml version="1.0" encoding="utf-8"?>
<ds:datastoreItem xmlns:ds="http://schemas.openxmlformats.org/officeDocument/2006/customXml" ds:itemID="{D3EE76CB-1227-4F2E-9579-736189149FD8}">
  <ds:schemaRefs>
    <ds:schemaRef ds:uri="ESRI.ArcGIS.Mapping.OfficeIntegration.PowerPointInfo"/>
  </ds:schemaRefs>
</ds:datastoreItem>
</file>

<file path=customXml/itemProps65.xml><?xml version="1.0" encoding="utf-8"?>
<ds:datastoreItem xmlns:ds="http://schemas.openxmlformats.org/officeDocument/2006/customXml" ds:itemID="{9B4FB024-20A5-4B71-B8AD-2139A0AEBF05}">
  <ds:schemaRefs>
    <ds:schemaRef ds:uri="ESRI.ArcGIS.Mapping.OfficeIntegration.PowerPointInfo"/>
  </ds:schemaRefs>
</ds:datastoreItem>
</file>

<file path=customXml/itemProps66.xml><?xml version="1.0" encoding="utf-8"?>
<ds:datastoreItem xmlns:ds="http://schemas.openxmlformats.org/officeDocument/2006/customXml" ds:itemID="{929DE04C-9069-4DB1-AC5E-3FE6970710C9}">
  <ds:schemaRefs>
    <ds:schemaRef ds:uri="ESRI.ArcGIS.Mapping.OfficeIntegration.PowerPointInfo"/>
  </ds:schemaRefs>
</ds:datastoreItem>
</file>

<file path=customXml/itemProps67.xml><?xml version="1.0" encoding="utf-8"?>
<ds:datastoreItem xmlns:ds="http://schemas.openxmlformats.org/officeDocument/2006/customXml" ds:itemID="{B6EFE2F4-A100-4118-893A-4F7C16BFBB52}">
  <ds:schemaRefs>
    <ds:schemaRef ds:uri="ESRI.ArcGIS.Mapping.OfficeIntegration.PowerPointInfo"/>
  </ds:schemaRefs>
</ds:datastoreItem>
</file>

<file path=customXml/itemProps68.xml><?xml version="1.0" encoding="utf-8"?>
<ds:datastoreItem xmlns:ds="http://schemas.openxmlformats.org/officeDocument/2006/customXml" ds:itemID="{BA608CF9-6BD0-4FB0-B67D-5E2A67D00F7B}">
  <ds:schemaRefs>
    <ds:schemaRef ds:uri="ESRI.ArcGIS.Mapping.OfficeIntegration.PowerPointInfo"/>
  </ds:schemaRefs>
</ds:datastoreItem>
</file>

<file path=customXml/itemProps69.xml><?xml version="1.0" encoding="utf-8"?>
<ds:datastoreItem xmlns:ds="http://schemas.openxmlformats.org/officeDocument/2006/customXml" ds:itemID="{717129EF-4F89-4544-B49D-67FA7840B1C7}">
  <ds:schemaRefs>
    <ds:schemaRef ds:uri="ESRI.ArcGIS.Mapping.OfficeIntegration.PowerPointInfo"/>
  </ds:schemaRefs>
</ds:datastoreItem>
</file>

<file path=customXml/itemProps7.xml><?xml version="1.0" encoding="utf-8"?>
<ds:datastoreItem xmlns:ds="http://schemas.openxmlformats.org/officeDocument/2006/customXml" ds:itemID="{3ED8066B-2D09-41B9-9FE2-E62F260B3D52}">
  <ds:schemaRefs>
    <ds:schemaRef ds:uri="ESRI.ArcGIS.Mapping.OfficeIntegration.PowerPointInfo"/>
  </ds:schemaRefs>
</ds:datastoreItem>
</file>

<file path=customXml/itemProps70.xml><?xml version="1.0" encoding="utf-8"?>
<ds:datastoreItem xmlns:ds="http://schemas.openxmlformats.org/officeDocument/2006/customXml" ds:itemID="{D031DCA8-E391-4C07-8FB8-53783849796F}">
  <ds:schemaRefs>
    <ds:schemaRef ds:uri="ESRI.ArcGIS.Mapping.OfficeIntegration.PowerPointInfo"/>
  </ds:schemaRefs>
</ds:datastoreItem>
</file>

<file path=customXml/itemProps71.xml><?xml version="1.0" encoding="utf-8"?>
<ds:datastoreItem xmlns:ds="http://schemas.openxmlformats.org/officeDocument/2006/customXml" ds:itemID="{B94F2844-9047-45A9-83B0-936A75D0B310}">
  <ds:schemaRefs>
    <ds:schemaRef ds:uri="ESRI.ArcGIS.Mapping.OfficeIntegration.PowerPointInfo"/>
  </ds:schemaRefs>
</ds:datastoreItem>
</file>

<file path=customXml/itemProps72.xml><?xml version="1.0" encoding="utf-8"?>
<ds:datastoreItem xmlns:ds="http://schemas.openxmlformats.org/officeDocument/2006/customXml" ds:itemID="{AF6EAB90-444A-4F29-A33D-C90A396B2E44}">
  <ds:schemaRefs>
    <ds:schemaRef ds:uri="ESRI.ArcGIS.Mapping.OfficeIntegration.PowerPointInfo"/>
  </ds:schemaRefs>
</ds:datastoreItem>
</file>

<file path=customXml/itemProps73.xml><?xml version="1.0" encoding="utf-8"?>
<ds:datastoreItem xmlns:ds="http://schemas.openxmlformats.org/officeDocument/2006/customXml" ds:itemID="{0B51E6F6-826D-4B27-B93D-707457C3459A}">
  <ds:schemaRefs>
    <ds:schemaRef ds:uri="ESRI.ArcGIS.Mapping.OfficeIntegration.PowerPointInfo"/>
  </ds:schemaRefs>
</ds:datastoreItem>
</file>

<file path=customXml/itemProps74.xml><?xml version="1.0" encoding="utf-8"?>
<ds:datastoreItem xmlns:ds="http://schemas.openxmlformats.org/officeDocument/2006/customXml" ds:itemID="{4BB8D0A8-7897-4BBD-8846-24109F7BC1D0}">
  <ds:schemaRefs>
    <ds:schemaRef ds:uri="ESRI.ArcGIS.Mapping.OfficeIntegration.PowerPointInfo"/>
  </ds:schemaRefs>
</ds:datastoreItem>
</file>

<file path=customXml/itemProps75.xml><?xml version="1.0" encoding="utf-8"?>
<ds:datastoreItem xmlns:ds="http://schemas.openxmlformats.org/officeDocument/2006/customXml" ds:itemID="{EE0A9315-283D-4223-9154-E26F65E8F9A1}">
  <ds:schemaRefs>
    <ds:schemaRef ds:uri="ESRI.ArcGIS.Mapping.OfficeIntegration.PowerPointInfo"/>
  </ds:schemaRefs>
</ds:datastoreItem>
</file>

<file path=customXml/itemProps76.xml><?xml version="1.0" encoding="utf-8"?>
<ds:datastoreItem xmlns:ds="http://schemas.openxmlformats.org/officeDocument/2006/customXml" ds:itemID="{23DD7BFC-0EBF-4B50-8967-4443A235F56D}">
  <ds:schemaRefs>
    <ds:schemaRef ds:uri="ESRI.ArcGIS.Mapping.OfficeIntegration.PowerPointInfo"/>
  </ds:schemaRefs>
</ds:datastoreItem>
</file>

<file path=customXml/itemProps77.xml><?xml version="1.0" encoding="utf-8"?>
<ds:datastoreItem xmlns:ds="http://schemas.openxmlformats.org/officeDocument/2006/customXml" ds:itemID="{6F1AA933-08ED-4373-BF06-AD30DB5A78BF}">
  <ds:schemaRefs>
    <ds:schemaRef ds:uri="ESRI.ArcGIS.Mapping.OfficeIntegration.PowerPointInfo"/>
  </ds:schemaRefs>
</ds:datastoreItem>
</file>

<file path=customXml/itemProps78.xml><?xml version="1.0" encoding="utf-8"?>
<ds:datastoreItem xmlns:ds="http://schemas.openxmlformats.org/officeDocument/2006/customXml" ds:itemID="{A3314C2E-DF33-4724-8A17-710F46F38AD5}">
  <ds:schemaRefs>
    <ds:schemaRef ds:uri="ESRI.ArcGIS.Mapping.OfficeIntegration.PowerPointInfo"/>
  </ds:schemaRefs>
</ds:datastoreItem>
</file>

<file path=customXml/itemProps79.xml><?xml version="1.0" encoding="utf-8"?>
<ds:datastoreItem xmlns:ds="http://schemas.openxmlformats.org/officeDocument/2006/customXml" ds:itemID="{99D1DF0D-3336-43E8-BC97-D2BDFA1BA0EE}">
  <ds:schemaRefs>
    <ds:schemaRef ds:uri="ESRI.ArcGIS.Mapping.OfficeIntegration.PowerPointInfo"/>
  </ds:schemaRefs>
</ds:datastoreItem>
</file>

<file path=customXml/itemProps8.xml><?xml version="1.0" encoding="utf-8"?>
<ds:datastoreItem xmlns:ds="http://schemas.openxmlformats.org/officeDocument/2006/customXml" ds:itemID="{7BAE3A5D-0949-4246-AAFD-BDCDC9CD1B68}">
  <ds:schemaRefs>
    <ds:schemaRef ds:uri="ESRI.ArcGIS.Mapping.OfficeIntegration.PowerPointInfo"/>
  </ds:schemaRefs>
</ds:datastoreItem>
</file>

<file path=customXml/itemProps80.xml><?xml version="1.0" encoding="utf-8"?>
<ds:datastoreItem xmlns:ds="http://schemas.openxmlformats.org/officeDocument/2006/customXml" ds:itemID="{FD30572E-6CCF-4051-BEA4-1A441A614BAC}">
  <ds:schemaRefs>
    <ds:schemaRef ds:uri="ESRI.ArcGIS.Mapping.OfficeIntegration.PowerPointInfo"/>
  </ds:schemaRefs>
</ds:datastoreItem>
</file>

<file path=customXml/itemProps81.xml><?xml version="1.0" encoding="utf-8"?>
<ds:datastoreItem xmlns:ds="http://schemas.openxmlformats.org/officeDocument/2006/customXml" ds:itemID="{26490B5E-65F5-4939-9CF9-061A204AE88D}">
  <ds:schemaRefs>
    <ds:schemaRef ds:uri="ESRI.ArcGIS.Mapping.OfficeIntegration.PowerPointInfo"/>
  </ds:schemaRefs>
</ds:datastoreItem>
</file>

<file path=customXml/itemProps82.xml><?xml version="1.0" encoding="utf-8"?>
<ds:datastoreItem xmlns:ds="http://schemas.openxmlformats.org/officeDocument/2006/customXml" ds:itemID="{9BCBD073-5CF8-4B04-BA33-98F37EDB0122}">
  <ds:schemaRefs>
    <ds:schemaRef ds:uri="ESRI.ArcGIS.Mapping.OfficeIntegration.PowerPointInfo"/>
  </ds:schemaRefs>
</ds:datastoreItem>
</file>

<file path=customXml/itemProps83.xml><?xml version="1.0" encoding="utf-8"?>
<ds:datastoreItem xmlns:ds="http://schemas.openxmlformats.org/officeDocument/2006/customXml" ds:itemID="{741E3175-BED6-4D4F-8CB7-06858AC81BB2}">
  <ds:schemaRefs>
    <ds:schemaRef ds:uri="ESRI.ArcGIS.Mapping.OfficeIntegration.PowerPointInfo"/>
  </ds:schemaRefs>
</ds:datastoreItem>
</file>

<file path=customXml/itemProps84.xml><?xml version="1.0" encoding="utf-8"?>
<ds:datastoreItem xmlns:ds="http://schemas.openxmlformats.org/officeDocument/2006/customXml" ds:itemID="{23AE01FF-1AFE-435C-B5DC-DDA61C405D7A}">
  <ds:schemaRefs>
    <ds:schemaRef ds:uri="ESRI.ArcGIS.Mapping.OfficeIntegration.PowerPointInfo"/>
  </ds:schemaRefs>
</ds:datastoreItem>
</file>

<file path=customXml/itemProps85.xml><?xml version="1.0" encoding="utf-8"?>
<ds:datastoreItem xmlns:ds="http://schemas.openxmlformats.org/officeDocument/2006/customXml" ds:itemID="{0D3C0B1A-F28D-4A38-A3EE-087C2FB3E897}">
  <ds:schemaRefs>
    <ds:schemaRef ds:uri="ESRI.ArcGIS.Mapping.OfficeIntegration.PowerPointInfo"/>
  </ds:schemaRefs>
</ds:datastoreItem>
</file>

<file path=customXml/itemProps86.xml><?xml version="1.0" encoding="utf-8"?>
<ds:datastoreItem xmlns:ds="http://schemas.openxmlformats.org/officeDocument/2006/customXml" ds:itemID="{0D84374C-BFF6-4771-B2A8-45B34F406D26}">
  <ds:schemaRefs>
    <ds:schemaRef ds:uri="ESRI.ArcGIS.Mapping.OfficeIntegration.PowerPointInfo"/>
  </ds:schemaRefs>
</ds:datastoreItem>
</file>

<file path=customXml/itemProps87.xml><?xml version="1.0" encoding="utf-8"?>
<ds:datastoreItem xmlns:ds="http://schemas.openxmlformats.org/officeDocument/2006/customXml" ds:itemID="{1A8612F1-E58A-463D-903E-3EE25CAB8977}">
  <ds:schemaRefs>
    <ds:schemaRef ds:uri="ESRI.ArcGIS.Mapping.OfficeIntegration.PowerPointInfo"/>
  </ds:schemaRefs>
</ds:datastoreItem>
</file>

<file path=customXml/itemProps88.xml><?xml version="1.0" encoding="utf-8"?>
<ds:datastoreItem xmlns:ds="http://schemas.openxmlformats.org/officeDocument/2006/customXml" ds:itemID="{643516F3-90D4-444A-A057-09AF31DD6AF5}">
  <ds:schemaRefs>
    <ds:schemaRef ds:uri="ESRI.ArcGIS.Mapping.OfficeIntegration.PowerPointInfo"/>
  </ds:schemaRefs>
</ds:datastoreItem>
</file>

<file path=customXml/itemProps89.xml><?xml version="1.0" encoding="utf-8"?>
<ds:datastoreItem xmlns:ds="http://schemas.openxmlformats.org/officeDocument/2006/customXml" ds:itemID="{2304C136-B027-48B3-B2BA-B60BB56F2336}">
  <ds:schemaRefs>
    <ds:schemaRef ds:uri="ESRI.ArcGIS.Mapping.OfficeIntegration.PowerPointInfo"/>
  </ds:schemaRefs>
</ds:datastoreItem>
</file>

<file path=customXml/itemProps9.xml><?xml version="1.0" encoding="utf-8"?>
<ds:datastoreItem xmlns:ds="http://schemas.openxmlformats.org/officeDocument/2006/customXml" ds:itemID="{00D7CE7B-CCF7-4B63-89ED-7B595F321EBE}">
  <ds:schemaRefs>
    <ds:schemaRef ds:uri="ESRI.ArcGIS.Mapping.OfficeIntegration.PowerPointInfo"/>
  </ds:schemaRefs>
</ds:datastoreItem>
</file>

<file path=customXml/itemProps90.xml><?xml version="1.0" encoding="utf-8"?>
<ds:datastoreItem xmlns:ds="http://schemas.openxmlformats.org/officeDocument/2006/customXml" ds:itemID="{4E0C0323-7025-491F-8BC2-AF39A010DCAE}">
  <ds:schemaRefs>
    <ds:schemaRef ds:uri="ESRI.ArcGIS.Mapping.OfficeIntegration.PowerPointInfo"/>
  </ds:schemaRefs>
</ds:datastoreItem>
</file>

<file path=customXml/itemProps91.xml><?xml version="1.0" encoding="utf-8"?>
<ds:datastoreItem xmlns:ds="http://schemas.openxmlformats.org/officeDocument/2006/customXml" ds:itemID="{B6C60DC7-DDA1-485B-9BDA-3C22E56EAB4C}">
  <ds:schemaRefs>
    <ds:schemaRef ds:uri="ESRI.ArcGIS.Mapping.OfficeIntegration.PowerPointInfo"/>
  </ds:schemaRefs>
</ds:datastoreItem>
</file>

<file path=customXml/itemProps92.xml><?xml version="1.0" encoding="utf-8"?>
<ds:datastoreItem xmlns:ds="http://schemas.openxmlformats.org/officeDocument/2006/customXml" ds:itemID="{B1CF5D4D-C9B5-4D66-8730-6C7D2565F74C}">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Retrospect</Template>
  <TotalTime>6213</TotalTime>
  <Words>480</Words>
  <Application>Microsoft Office PowerPoint</Application>
  <PresentationFormat>On-screen Show (4:3)</PresentationFormat>
  <Paragraphs>41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Bradley Hand ITC</vt:lpstr>
      <vt:lpstr>Calibri</vt:lpstr>
      <vt:lpstr>Calibri Light</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2009 King County  Community Survey Findings</dc:title>
  <dc:creator>User</dc:creator>
  <cp:lastModifiedBy>Leon Younger</cp:lastModifiedBy>
  <cp:revision>738</cp:revision>
  <cp:lastPrinted>2016-06-27T17:00:00Z</cp:lastPrinted>
  <dcterms:created xsi:type="dcterms:W3CDTF">2010-05-26T14:18:10Z</dcterms:created>
  <dcterms:modified xsi:type="dcterms:W3CDTF">2021-03-30T13:31:39Z</dcterms:modified>
</cp:coreProperties>
</file>